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322" r:id="rId3"/>
    <p:sldId id="436" r:id="rId4"/>
    <p:sldId id="270" r:id="rId5"/>
    <p:sldId id="448" r:id="rId6"/>
    <p:sldId id="449" r:id="rId7"/>
    <p:sldId id="413" r:id="rId8"/>
    <p:sldId id="450" r:id="rId9"/>
  </p:sldIdLst>
  <p:sldSz cx="12192000" cy="6858000"/>
  <p:notesSz cx="6858000" cy="9144000"/>
  <p:embeddedFontLst>
    <p:embeddedFont>
      <p:font typeface="Avenir Next LT Pro" panose="020B0504020202020204" pitchFamily="34" charset="-18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Anim modAnim">
        <pc:chgData name="Siniša Vuksan" userId="3af124f9-b8e7-46e3-9422-21ae1d17ac0b" providerId="ADAL" clId="{DFFC12E3-32AD-4C4A-990C-3B8BA0CE7A78}" dt="2021-01-14T10:29:08.679" v="1854" actId="20577"/>
        <pc:sldMkLst>
          <pc:docMk/>
          <pc:sldMk cId="891775711" sldId="270"/>
        </pc:sldMkLst>
        <pc:spChg chg="mod">
          <ac:chgData name="Siniša Vuksan" userId="3af124f9-b8e7-46e3-9422-21ae1d17ac0b" providerId="ADAL" clId="{DFFC12E3-32AD-4C4A-990C-3B8BA0CE7A78}" dt="2021-01-14T10:24:34.793" v="1640" actId="107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DFFC12E3-32AD-4C4A-990C-3B8BA0CE7A78}" dt="2021-01-14T10:25:26.650" v="1751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3" creationId="{4E64B1FE-AAE1-46E2-846D-3F19092892D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15" creationId="{84021297-2EC5-4993-8224-07F7C7692073}"/>
          </ac:spMkLst>
        </pc:spChg>
        <pc:spChg chg="add mod">
          <ac:chgData name="Siniša Vuksan" userId="3af124f9-b8e7-46e3-9422-21ae1d17ac0b" providerId="ADAL" clId="{DFFC12E3-32AD-4C4A-990C-3B8BA0CE7A78}" dt="2021-01-14T10:26:07.198" v="1763" actId="20577"/>
          <ac:spMkLst>
            <pc:docMk/>
            <pc:sldMk cId="891775711" sldId="270"/>
            <ac:spMk id="17" creationId="{DD4A5DAE-18DE-41E8-8D07-1198CD67542C}"/>
          </ac:spMkLst>
        </pc:spChg>
        <pc:spChg chg="add mod">
          <ac:chgData name="Siniša Vuksan" userId="3af124f9-b8e7-46e3-9422-21ae1d17ac0b" providerId="ADAL" clId="{DFFC12E3-32AD-4C4A-990C-3B8BA0CE7A78}" dt="2021-01-14T10:26:16.959" v="1766" actId="20577"/>
          <ac:spMkLst>
            <pc:docMk/>
            <pc:sldMk cId="891775711" sldId="270"/>
            <ac:spMk id="18" creationId="{1051E621-E053-47F7-8F25-E71BCCC654E9}"/>
          </ac:spMkLst>
        </pc:spChg>
        <pc:spChg chg="add mod">
          <ac:chgData name="Siniša Vuksan" userId="3af124f9-b8e7-46e3-9422-21ae1d17ac0b" providerId="ADAL" clId="{DFFC12E3-32AD-4C4A-990C-3B8BA0CE7A78}" dt="2021-01-14T10:26:29.729" v="1777" actId="20577"/>
          <ac:spMkLst>
            <pc:docMk/>
            <pc:sldMk cId="891775711" sldId="270"/>
            <ac:spMk id="19" creationId="{A7295678-4FA9-4C00-B3C0-5EE07641F091}"/>
          </ac:spMkLst>
        </pc:spChg>
        <pc:spChg chg="add mod">
          <ac:chgData name="Siniša Vuksan" userId="3af124f9-b8e7-46e3-9422-21ae1d17ac0b" providerId="ADAL" clId="{DFFC12E3-32AD-4C4A-990C-3B8BA0CE7A78}" dt="2021-01-14T10:26:37.274" v="1782" actId="20577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1" creationId="{5709D207-6BC3-4659-9CE3-3B7E1BA6019F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2" creationId="{DCC091B1-3324-4C2B-AE62-AC9D1303AFF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3" creationId="{6096582B-1867-47CA-B917-06EE88773A0D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4" creationId="{E5178BFE-7CDE-4783-8D91-D7BE53B13366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5" creationId="{ABD124B8-50CA-4D9C-8FA2-0E7F20A10F62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6" creationId="{D0C1343C-D03B-4E77-97D5-09BD54AEE510}"/>
          </ac:spMkLst>
        </pc:spChg>
        <pc:spChg chg="del">
          <ac:chgData name="Siniša Vuksan" userId="3af124f9-b8e7-46e3-9422-21ae1d17ac0b" providerId="ADAL" clId="{DFFC12E3-32AD-4C4A-990C-3B8BA0CE7A78}" dt="2021-01-14T10:22:11.088" v="1620" actId="478"/>
          <ac:spMkLst>
            <pc:docMk/>
            <pc:sldMk cId="891775711" sldId="270"/>
            <ac:spMk id="27" creationId="{CB5CC3A9-5AD0-49F2-AEC8-02FED5BB7D99}"/>
          </ac:spMkLst>
        </pc:spChg>
        <pc:spChg chg="del">
          <ac:chgData name="Siniša Vuksan" userId="3af124f9-b8e7-46e3-9422-21ae1d17ac0b" providerId="ADAL" clId="{DFFC12E3-32AD-4C4A-990C-3B8BA0CE7A78}" dt="2021-01-14T10:22:13.529" v="1621" actId="478"/>
          <ac:spMkLst>
            <pc:docMk/>
            <pc:sldMk cId="891775711" sldId="270"/>
            <ac:spMk id="28" creationId="{00F083D8-EB6A-492A-9C9B-CD59C88DECE6}"/>
          </ac:spMkLst>
        </pc:spChg>
        <pc:spChg chg="del">
          <ac:chgData name="Siniša Vuksan" userId="3af124f9-b8e7-46e3-9422-21ae1d17ac0b" providerId="ADAL" clId="{DFFC12E3-32AD-4C4A-990C-3B8BA0CE7A78}" dt="2021-01-14T10:23:42.875" v="1633" actId="478"/>
          <ac:spMkLst>
            <pc:docMk/>
            <pc:sldMk cId="891775711" sldId="270"/>
            <ac:spMk id="29" creationId="{5F226D1F-66B3-416E-A33D-B9280A8897EA}"/>
          </ac:spMkLst>
        </pc:spChg>
        <pc:spChg chg="add mod">
          <ac:chgData name="Siniša Vuksan" userId="3af124f9-b8e7-46e3-9422-21ae1d17ac0b" providerId="ADAL" clId="{DFFC12E3-32AD-4C4A-990C-3B8BA0CE7A78}" dt="2021-01-14T10:26:44.917" v="1789" actId="20577"/>
          <ac:spMkLst>
            <pc:docMk/>
            <pc:sldMk cId="891775711" sldId="270"/>
            <ac:spMk id="30" creationId="{F6E73B72-B1D3-480E-A124-D918D05D9182}"/>
          </ac:spMkLst>
        </pc:spChg>
        <pc:spChg chg="add mod">
          <ac:chgData name="Siniša Vuksan" userId="3af124f9-b8e7-46e3-9422-21ae1d17ac0b" providerId="ADAL" clId="{DFFC12E3-32AD-4C4A-990C-3B8BA0CE7A78}" dt="2021-01-14T10:26:57.447" v="1792" actId="20577"/>
          <ac:spMkLst>
            <pc:docMk/>
            <pc:sldMk cId="891775711" sldId="270"/>
            <ac:spMk id="31" creationId="{C18134F3-2AA4-46A8-B1B6-B0DA3AC9A171}"/>
          </ac:spMkLst>
        </pc:spChg>
        <pc:spChg chg="add mod">
          <ac:chgData name="Siniša Vuksan" userId="3af124f9-b8e7-46e3-9422-21ae1d17ac0b" providerId="ADAL" clId="{DFFC12E3-32AD-4C4A-990C-3B8BA0CE7A78}" dt="2021-01-14T10:27:05.253" v="1798" actId="20577"/>
          <ac:spMkLst>
            <pc:docMk/>
            <pc:sldMk cId="891775711" sldId="270"/>
            <ac:spMk id="32" creationId="{70DCA079-C5FC-461C-898D-149F33EC415F}"/>
          </ac:spMkLst>
        </pc:spChg>
        <pc:spChg chg="add mod">
          <ac:chgData name="Siniša Vuksan" userId="3af124f9-b8e7-46e3-9422-21ae1d17ac0b" providerId="ADAL" clId="{DFFC12E3-32AD-4C4A-990C-3B8BA0CE7A78}" dt="2021-01-14T10:27:14.631" v="1801" actId="20577"/>
          <ac:spMkLst>
            <pc:docMk/>
            <pc:sldMk cId="891775711" sldId="270"/>
            <ac:spMk id="33" creationId="{23ED0254-053D-4577-92C4-FEDD0194B803}"/>
          </ac:spMkLst>
        </pc:spChg>
        <pc:spChg chg="add mod">
          <ac:chgData name="Siniša Vuksan" userId="3af124f9-b8e7-46e3-9422-21ae1d17ac0b" providerId="ADAL" clId="{DFFC12E3-32AD-4C4A-990C-3B8BA0CE7A78}" dt="2021-01-14T10:27:59.876" v="1813" actId="20577"/>
          <ac:spMkLst>
            <pc:docMk/>
            <pc:sldMk cId="891775711" sldId="270"/>
            <ac:spMk id="34" creationId="{8D77E0E5-1D89-4A37-B444-A72D8D04AE0B}"/>
          </ac:spMkLst>
        </pc:spChg>
        <pc:spChg chg="add mod">
          <ac:chgData name="Siniša Vuksan" userId="3af124f9-b8e7-46e3-9422-21ae1d17ac0b" providerId="ADAL" clId="{DFFC12E3-32AD-4C4A-990C-3B8BA0CE7A78}" dt="2021-01-14T10:28:10.827" v="1816" actId="1076"/>
          <ac:spMkLst>
            <pc:docMk/>
            <pc:sldMk cId="891775711" sldId="270"/>
            <ac:spMk id="35" creationId="{E756A14C-DA7A-4B19-A988-DF8B3E3431C4}"/>
          </ac:spMkLst>
        </pc:spChg>
        <pc:spChg chg="add mod">
          <ac:chgData name="Siniša Vuksan" userId="3af124f9-b8e7-46e3-9422-21ae1d17ac0b" providerId="ADAL" clId="{DFFC12E3-32AD-4C4A-990C-3B8BA0CE7A78}" dt="2021-01-14T10:28:22.466" v="1823" actId="1076"/>
          <ac:spMkLst>
            <pc:docMk/>
            <pc:sldMk cId="891775711" sldId="270"/>
            <ac:spMk id="36" creationId="{752B0879-EF19-436E-BC8E-B8CBBB7B12CF}"/>
          </ac:spMkLst>
        </pc:spChg>
        <pc:spChg chg="add mod">
          <ac:chgData name="Siniša Vuksan" userId="3af124f9-b8e7-46e3-9422-21ae1d17ac0b" providerId="ADAL" clId="{DFFC12E3-32AD-4C4A-990C-3B8BA0CE7A78}" dt="2021-01-14T10:28:31.743" v="1826" actId="1076"/>
          <ac:spMkLst>
            <pc:docMk/>
            <pc:sldMk cId="891775711" sldId="270"/>
            <ac:spMk id="37" creationId="{6FF69C1E-A643-4C31-B5D3-49AF32A7292B}"/>
          </ac:spMkLst>
        </pc:spChg>
        <pc:spChg chg="add mod">
          <ac:chgData name="Siniša Vuksan" userId="3af124f9-b8e7-46e3-9422-21ae1d17ac0b" providerId="ADAL" clId="{DFFC12E3-32AD-4C4A-990C-3B8BA0CE7A78}" dt="2021-01-14T10:28:40.744" v="1836" actId="20577"/>
          <ac:spMkLst>
            <pc:docMk/>
            <pc:sldMk cId="891775711" sldId="270"/>
            <ac:spMk id="38" creationId="{630B9DE0-84D1-41B7-BF79-B7CAB4DC9C4E}"/>
          </ac:spMkLst>
        </pc:spChg>
        <pc:spChg chg="add mod">
          <ac:chgData name="Siniša Vuksan" userId="3af124f9-b8e7-46e3-9422-21ae1d17ac0b" providerId="ADAL" clId="{DFFC12E3-32AD-4C4A-990C-3B8BA0CE7A78}" dt="2021-01-14T10:28:49.205" v="1839" actId="20577"/>
          <ac:spMkLst>
            <pc:docMk/>
            <pc:sldMk cId="891775711" sldId="270"/>
            <ac:spMk id="39" creationId="{07AEFBAD-A5E5-488E-9C63-AD81B977391D}"/>
          </ac:spMkLst>
        </pc:spChg>
        <pc:spChg chg="add mod">
          <ac:chgData name="Siniša Vuksan" userId="3af124f9-b8e7-46e3-9422-21ae1d17ac0b" providerId="ADAL" clId="{DFFC12E3-32AD-4C4A-990C-3B8BA0CE7A78}" dt="2021-01-14T10:28:59.839" v="1851" actId="20577"/>
          <ac:spMkLst>
            <pc:docMk/>
            <pc:sldMk cId="891775711" sldId="270"/>
            <ac:spMk id="40" creationId="{E527BCE9-28E4-408D-A144-155D79291891}"/>
          </ac:spMkLst>
        </pc:spChg>
        <pc:spChg chg="add mod">
          <ac:chgData name="Siniša Vuksan" userId="3af124f9-b8e7-46e3-9422-21ae1d17ac0b" providerId="ADAL" clId="{DFFC12E3-32AD-4C4A-990C-3B8BA0CE7A78}" dt="2021-01-14T10:29:08.679" v="1854" actId="20577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DFFC12E3-32AD-4C4A-990C-3B8BA0CE7A78}" dt="2021-01-14T10:22:46.999" v="1631" actId="1035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DFFC12E3-32AD-4C4A-990C-3B8BA0CE7A78}" dt="2021-01-14T10:24:24.059" v="1639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  <pc:sldChg chg="delSp modSp delAnim modAnim">
        <pc:chgData name="Siniša Vuksan" userId="3af124f9-b8e7-46e3-9422-21ae1d17ac0b" providerId="ADAL" clId="{DFFC12E3-32AD-4C4A-990C-3B8BA0CE7A78}" dt="2021-01-14T12:18:51.383" v="3575"/>
        <pc:sldMkLst>
          <pc:docMk/>
          <pc:sldMk cId="3786226918" sldId="413"/>
        </pc:sldMkLst>
        <pc:spChg chg="del">
          <ac:chgData name="Siniša Vuksan" userId="3af124f9-b8e7-46e3-9422-21ae1d17ac0b" providerId="ADAL" clId="{DFFC12E3-32AD-4C4A-990C-3B8BA0CE7A78}" dt="2021-01-14T12:16:18.646" v="3533" actId="478"/>
          <ac:spMkLst>
            <pc:docMk/>
            <pc:sldMk cId="3786226918" sldId="413"/>
            <ac:spMk id="8" creationId="{3F78CB02-FC75-44F9-993A-F46B14060D86}"/>
          </ac:spMkLst>
        </pc:spChg>
        <pc:spChg chg="mod">
          <ac:chgData name="Siniša Vuksan" userId="3af124f9-b8e7-46e3-9422-21ae1d17ac0b" providerId="ADAL" clId="{DFFC12E3-32AD-4C4A-990C-3B8BA0CE7A78}" dt="2021-01-14T12:18:37.087" v="3573" actId="1076"/>
          <ac:spMkLst>
            <pc:docMk/>
            <pc:sldMk cId="3786226918" sldId="413"/>
            <ac:spMk id="11" creationId="{7CCEC7B5-D29D-46AA-8AE6-04BF491DB084}"/>
          </ac:spMkLst>
        </pc:spChg>
        <pc:picChg chg="mod">
          <ac:chgData name="Siniša Vuksan" userId="3af124f9-b8e7-46e3-9422-21ae1d17ac0b" providerId="ADAL" clId="{DFFC12E3-32AD-4C4A-990C-3B8BA0CE7A78}" dt="2021-01-14T12:18:39.989" v="3574" actId="1076"/>
          <ac:picMkLst>
            <pc:docMk/>
            <pc:sldMk cId="3786226918" sldId="413"/>
            <ac:picMk id="10" creationId="{04850BD4-CBB0-488D-8358-0557E125BA0F}"/>
          </ac:picMkLst>
        </pc:picChg>
      </pc:sldChg>
    </pc:docChg>
  </pc:docChgLst>
  <pc:docChgLst>
    <pc:chgData name="Siniša Vuksan" userId="3af124f9-b8e7-46e3-9422-21ae1d17ac0b" providerId="ADAL" clId="{B21B34C4-4DF5-4F93-8477-3828923D7A2E}"/>
    <pc:docChg chg="undo custSel addSld delSld modSld sldOrd">
      <pc:chgData name="Siniša Vuksan" userId="3af124f9-b8e7-46e3-9422-21ae1d17ac0b" providerId="ADAL" clId="{B21B34C4-4DF5-4F93-8477-3828923D7A2E}" dt="2021-01-22T12:24:10.065" v="3526"/>
      <pc:docMkLst>
        <pc:docMk/>
      </pc:docMkLst>
      <pc:sldChg chg="modSp">
        <pc:chgData name="Siniša Vuksan" userId="3af124f9-b8e7-46e3-9422-21ae1d17ac0b" providerId="ADAL" clId="{B21B34C4-4DF5-4F93-8477-3828923D7A2E}" dt="2021-01-22T08:19:06.419" v="23" actId="14100"/>
        <pc:sldMkLst>
          <pc:docMk/>
          <pc:sldMk cId="4263532617" sldId="256"/>
        </pc:sldMkLst>
        <pc:spChg chg="mod">
          <ac:chgData name="Siniša Vuksan" userId="3af124f9-b8e7-46e3-9422-21ae1d17ac0b" providerId="ADAL" clId="{B21B34C4-4DF5-4F93-8477-3828923D7A2E}" dt="2021-01-22T08:19:06.419" v="23" actId="14100"/>
          <ac:spMkLst>
            <pc:docMk/>
            <pc:sldMk cId="4263532617" sldId="256"/>
            <ac:spMk id="7" creationId="{54F134FF-4759-4BD3-A258-DBE00CE37E81}"/>
          </ac:spMkLst>
        </pc:spChg>
      </pc:sldChg>
      <pc:sldChg chg="addSp modSp modAnim">
        <pc:chgData name="Siniša Vuksan" userId="3af124f9-b8e7-46e3-9422-21ae1d17ac0b" providerId="ADAL" clId="{B21B34C4-4DF5-4F93-8477-3828923D7A2E}" dt="2021-01-22T11:45:00.247" v="2320" actId="20577"/>
        <pc:sldMkLst>
          <pc:docMk/>
          <pc:sldMk cId="891775711" sldId="270"/>
        </pc:sldMkLst>
        <pc:spChg chg="mod">
          <ac:chgData name="Siniša Vuksan" userId="3af124f9-b8e7-46e3-9422-21ae1d17ac0b" providerId="ADAL" clId="{B21B34C4-4DF5-4F93-8477-3828923D7A2E}" dt="2021-01-22T11:15:50.032" v="1389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B21B34C4-4DF5-4F93-8477-3828923D7A2E}" dt="2021-01-22T11:18:12.192" v="1482" actId="1036"/>
          <ac:spMkLst>
            <pc:docMk/>
            <pc:sldMk cId="891775711" sldId="270"/>
            <ac:spMk id="6" creationId="{D59C0E6F-A8FA-4180-809C-0B238788105A}"/>
          </ac:spMkLst>
        </pc:spChg>
        <pc:spChg chg="add mod">
          <ac:chgData name="Siniša Vuksan" userId="3af124f9-b8e7-46e3-9422-21ae1d17ac0b" providerId="ADAL" clId="{B21B34C4-4DF5-4F93-8477-3828923D7A2E}" dt="2021-01-22T11:45:00.247" v="2320" actId="20577"/>
          <ac:spMkLst>
            <pc:docMk/>
            <pc:sldMk cId="891775711" sldId="270"/>
            <ac:spMk id="11" creationId="{AB74FFED-5767-473A-8139-086302FC1BD4}"/>
          </ac:spMkLst>
        </pc:spChg>
        <pc:spChg chg="mod">
          <ac:chgData name="Siniša Vuksan" userId="3af124f9-b8e7-46e3-9422-21ae1d17ac0b" providerId="ADAL" clId="{B21B34C4-4DF5-4F93-8477-3828923D7A2E}" dt="2021-01-22T11:18:45.316" v="1499" actId="20577"/>
          <ac:spMkLst>
            <pc:docMk/>
            <pc:sldMk cId="891775711" sldId="270"/>
            <ac:spMk id="18" creationId="{1051E621-E053-47F7-8F25-E71BCCC654E9}"/>
          </ac:spMkLst>
        </pc:spChg>
        <pc:spChg chg="mod">
          <ac:chgData name="Siniša Vuksan" userId="3af124f9-b8e7-46e3-9422-21ae1d17ac0b" providerId="ADAL" clId="{B21B34C4-4DF5-4F93-8477-3828923D7A2E}" dt="2021-01-22T11:18:56.456" v="1508" actId="20577"/>
          <ac:spMkLst>
            <pc:docMk/>
            <pc:sldMk cId="891775711" sldId="270"/>
            <ac:spMk id="20" creationId="{D6D771C3-6F7A-4B71-A5E9-F357AA3E11BE}"/>
          </ac:spMkLst>
        </pc:spChg>
        <pc:spChg chg="mod">
          <ac:chgData name="Siniša Vuksan" userId="3af124f9-b8e7-46e3-9422-21ae1d17ac0b" providerId="ADAL" clId="{B21B34C4-4DF5-4F93-8477-3828923D7A2E}" dt="2021-01-22T11:19:16.014" v="1513" actId="20577"/>
          <ac:spMkLst>
            <pc:docMk/>
            <pc:sldMk cId="891775711" sldId="270"/>
            <ac:spMk id="31" creationId="{C18134F3-2AA4-46A8-B1B6-B0DA3AC9A171}"/>
          </ac:spMkLst>
        </pc:spChg>
        <pc:spChg chg="mod">
          <ac:chgData name="Siniša Vuksan" userId="3af124f9-b8e7-46e3-9422-21ae1d17ac0b" providerId="ADAL" clId="{B21B34C4-4DF5-4F93-8477-3828923D7A2E}" dt="2021-01-22T11:19:24.140" v="1520" actId="20577"/>
          <ac:spMkLst>
            <pc:docMk/>
            <pc:sldMk cId="891775711" sldId="270"/>
            <ac:spMk id="33" creationId="{23ED0254-053D-4577-92C4-FEDD0194B803}"/>
          </ac:spMkLst>
        </pc:spChg>
        <pc:spChg chg="mod">
          <ac:chgData name="Siniša Vuksan" userId="3af124f9-b8e7-46e3-9422-21ae1d17ac0b" providerId="ADAL" clId="{B21B34C4-4DF5-4F93-8477-3828923D7A2E}" dt="2021-01-22T11:19:32.073" v="1527" actId="20577"/>
          <ac:spMkLst>
            <pc:docMk/>
            <pc:sldMk cId="891775711" sldId="270"/>
            <ac:spMk id="35" creationId="{E756A14C-DA7A-4B19-A988-DF8B3E3431C4}"/>
          </ac:spMkLst>
        </pc:spChg>
        <pc:picChg chg="mod">
          <ac:chgData name="Siniša Vuksan" userId="3af124f9-b8e7-46e3-9422-21ae1d17ac0b" providerId="ADAL" clId="{B21B34C4-4DF5-4F93-8477-3828923D7A2E}" dt="2021-01-22T11:16:16.481" v="1390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B21B34C4-4DF5-4F93-8477-3828923D7A2E}" dt="2021-01-22T11:18:16.061" v="1484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modSp modAnim">
        <pc:chgData name="Siniša Vuksan" userId="3af124f9-b8e7-46e3-9422-21ae1d17ac0b" providerId="ADAL" clId="{B21B34C4-4DF5-4F93-8477-3828923D7A2E}" dt="2021-01-22T12:23:42.756" v="3523" actId="1076"/>
        <pc:sldMkLst>
          <pc:docMk/>
          <pc:sldMk cId="1216289924" sldId="322"/>
        </pc:sldMkLst>
        <pc:spChg chg="mod">
          <ac:chgData name="Siniša Vuksan" userId="3af124f9-b8e7-46e3-9422-21ae1d17ac0b" providerId="ADAL" clId="{B21B34C4-4DF5-4F93-8477-3828923D7A2E}" dt="2021-01-22T10:56:50.198" v="748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B21B34C4-4DF5-4F93-8477-3828923D7A2E}" dt="2021-01-22T10:49:07.651" v="405" actId="20577"/>
          <ac:spMkLst>
            <pc:docMk/>
            <pc:sldMk cId="1216289924" sldId="322"/>
            <ac:spMk id="6" creationId="{FFE14C9D-F79A-42C0-87D5-7951E53F2573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7" creationId="{7B8D2A5F-4DE3-48B8-B599-065B0FB02ED9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8" creationId="{6FFA63F3-C074-44AB-B55C-7D5A41CE10AF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9" creationId="{703EDD45-D9EB-40E2-BA25-1AD80FC3234F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10" creationId="{59E2540C-73F3-4F43-8477-7A3F55346277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11" creationId="{3EB35042-E25F-4DBF-ACA9-57270D630A7D}"/>
          </ac:spMkLst>
        </pc:spChg>
        <pc:spChg chg="add mod">
          <ac:chgData name="Siniša Vuksan" userId="3af124f9-b8e7-46e3-9422-21ae1d17ac0b" providerId="ADAL" clId="{B21B34C4-4DF5-4F93-8477-3828923D7A2E}" dt="2021-01-22T10:56:38.660" v="746" actId="1035"/>
          <ac:spMkLst>
            <pc:docMk/>
            <pc:sldMk cId="1216289924" sldId="322"/>
            <ac:spMk id="12" creationId="{1052C528-EBDC-4316-8454-75049AF571D4}"/>
          </ac:spMkLst>
        </pc:spChg>
        <pc:spChg chg="mod">
          <ac:chgData name="Siniša Vuksan" userId="3af124f9-b8e7-46e3-9422-21ae1d17ac0b" providerId="ADAL" clId="{B21B34C4-4DF5-4F93-8477-3828923D7A2E}" dt="2021-01-22T10:56:45.534" v="747" actId="1076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Vuksan" userId="3af124f9-b8e7-46e3-9422-21ae1d17ac0b" providerId="ADAL" clId="{B21B34C4-4DF5-4F93-8477-3828923D7A2E}" dt="2021-01-22T12:23:42.756" v="3523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Vuksan" userId="3af124f9-b8e7-46e3-9422-21ae1d17ac0b" providerId="ADAL" clId="{B21B34C4-4DF5-4F93-8477-3828923D7A2E}" dt="2021-01-22T10:56:38.660" v="746" actId="1035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B21B34C4-4DF5-4F93-8477-3828923D7A2E}" dt="2021-01-22T12:22:07.101" v="3519" actId="20577"/>
        <pc:sldMkLst>
          <pc:docMk/>
          <pc:sldMk cId="3786226918" sldId="413"/>
        </pc:sldMkLst>
        <pc:spChg chg="mod">
          <ac:chgData name="Siniša Vuksan" userId="3af124f9-b8e7-46e3-9422-21ae1d17ac0b" providerId="ADAL" clId="{B21B34C4-4DF5-4F93-8477-3828923D7A2E}" dt="2021-01-22T12:22:07.101" v="3519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add delAnim modAnim">
        <pc:chgData name="Siniša Vuksan" userId="3af124f9-b8e7-46e3-9422-21ae1d17ac0b" providerId="ADAL" clId="{B21B34C4-4DF5-4F93-8477-3828923D7A2E}" dt="2021-01-22T11:08:52.136" v="982" actId="1035"/>
        <pc:sldMkLst>
          <pc:docMk/>
          <pc:sldMk cId="3339590900" sldId="436"/>
        </pc:sldMkLst>
        <pc:spChg chg="del">
          <ac:chgData name="Siniša Vuksan" userId="3af124f9-b8e7-46e3-9422-21ae1d17ac0b" providerId="ADAL" clId="{B21B34C4-4DF5-4F93-8477-3828923D7A2E}" dt="2021-01-22T11:06:00.507" v="902" actId="478"/>
          <ac:spMkLst>
            <pc:docMk/>
            <pc:sldMk cId="3339590900" sldId="436"/>
            <ac:spMk id="6" creationId="{576776CE-2B18-47FB-BCCF-C4331834C5F2}"/>
          </ac:spMkLst>
        </pc:spChg>
        <pc:spChg chg="mod">
          <ac:chgData name="Siniša Vuksan" userId="3af124f9-b8e7-46e3-9422-21ae1d17ac0b" providerId="ADAL" clId="{B21B34C4-4DF5-4F93-8477-3828923D7A2E}" dt="2021-01-22T11:07:20.937" v="963" actId="1035"/>
          <ac:spMkLst>
            <pc:docMk/>
            <pc:sldMk cId="3339590900" sldId="436"/>
            <ac:spMk id="15" creationId="{B6F6218F-B4B9-406F-B418-980485A9DCA8}"/>
          </ac:spMkLst>
        </pc:spChg>
        <pc:spChg chg="del">
          <ac:chgData name="Siniša Vuksan" userId="3af124f9-b8e7-46e3-9422-21ae1d17ac0b" providerId="ADAL" clId="{B21B34C4-4DF5-4F93-8477-3828923D7A2E}" dt="2021-01-22T11:05:58.437" v="901" actId="478"/>
          <ac:spMkLst>
            <pc:docMk/>
            <pc:sldMk cId="3339590900" sldId="436"/>
            <ac:spMk id="52" creationId="{6379FB11-751F-4F63-BA84-7FBD728A706B}"/>
          </ac:spMkLst>
        </pc:spChg>
        <pc:picChg chg="mod">
          <ac:chgData name="Siniša Vuksan" userId="3af124f9-b8e7-46e3-9422-21ae1d17ac0b" providerId="ADAL" clId="{B21B34C4-4DF5-4F93-8477-3828923D7A2E}" dt="2021-01-22T11:07:16.025" v="956" actId="1076"/>
          <ac:picMkLst>
            <pc:docMk/>
            <pc:sldMk cId="3339590900" sldId="436"/>
            <ac:picMk id="2" creationId="{3C85C17C-2ED4-4E4F-A125-4D7A2CE46B84}"/>
          </ac:picMkLst>
        </pc:picChg>
        <pc:picChg chg="del">
          <ac:chgData name="Siniša Vuksan" userId="3af124f9-b8e7-46e3-9422-21ae1d17ac0b" providerId="ADAL" clId="{B21B34C4-4DF5-4F93-8477-3828923D7A2E}" dt="2021-01-22T11:05:53.946" v="899" actId="478"/>
          <ac:picMkLst>
            <pc:docMk/>
            <pc:sldMk cId="3339590900" sldId="436"/>
            <ac:picMk id="3" creationId="{FD0EADC4-5A76-4A62-AB5B-8EE40C9495C2}"/>
          </ac:picMkLst>
        </pc:picChg>
        <pc:picChg chg="del">
          <ac:chgData name="Siniša Vuksan" userId="3af124f9-b8e7-46e3-9422-21ae1d17ac0b" providerId="ADAL" clId="{B21B34C4-4DF5-4F93-8477-3828923D7A2E}" dt="2021-01-22T11:05:55.169" v="900" actId="478"/>
          <ac:picMkLst>
            <pc:docMk/>
            <pc:sldMk cId="3339590900" sldId="436"/>
            <ac:picMk id="5" creationId="{CFB532EF-4781-4A8E-970C-204C852311A9}"/>
          </ac:picMkLst>
        </pc:picChg>
        <pc:picChg chg="add mod">
          <ac:chgData name="Siniša Vuksan" userId="3af124f9-b8e7-46e3-9422-21ae1d17ac0b" providerId="ADAL" clId="{B21B34C4-4DF5-4F93-8477-3828923D7A2E}" dt="2021-01-22T11:07:40.532" v="967" actId="1076"/>
          <ac:picMkLst>
            <pc:docMk/>
            <pc:sldMk cId="3339590900" sldId="436"/>
            <ac:picMk id="9" creationId="{4BFAEEDA-8079-44EA-9E98-129A009ED27F}"/>
          </ac:picMkLst>
        </pc:picChg>
        <pc:picChg chg="add mod">
          <ac:chgData name="Siniša Vuksan" userId="3af124f9-b8e7-46e3-9422-21ae1d17ac0b" providerId="ADAL" clId="{B21B34C4-4DF5-4F93-8477-3828923D7A2E}" dt="2021-01-22T11:08:05.920" v="969" actId="1076"/>
          <ac:picMkLst>
            <pc:docMk/>
            <pc:sldMk cId="3339590900" sldId="436"/>
            <ac:picMk id="10" creationId="{97B2D69A-AAF1-4C27-8271-0AFA382904FA}"/>
          </ac:picMkLst>
        </pc:picChg>
        <pc:picChg chg="add mod">
          <ac:chgData name="Siniša Vuksan" userId="3af124f9-b8e7-46e3-9422-21ae1d17ac0b" providerId="ADAL" clId="{B21B34C4-4DF5-4F93-8477-3828923D7A2E}" dt="2021-01-22T11:08:14.112" v="971" actId="1076"/>
          <ac:picMkLst>
            <pc:docMk/>
            <pc:sldMk cId="3339590900" sldId="436"/>
            <ac:picMk id="11" creationId="{59A722B7-D764-403A-B93F-EA85B01129FB}"/>
          </ac:picMkLst>
        </pc:picChg>
        <pc:picChg chg="add mod">
          <ac:chgData name="Siniša Vuksan" userId="3af124f9-b8e7-46e3-9422-21ae1d17ac0b" providerId="ADAL" clId="{B21B34C4-4DF5-4F93-8477-3828923D7A2E}" dt="2021-01-22T11:08:19.990" v="973" actId="1076"/>
          <ac:picMkLst>
            <pc:docMk/>
            <pc:sldMk cId="3339590900" sldId="436"/>
            <ac:picMk id="12" creationId="{267456FA-FB1F-489C-87F0-964D425B9424}"/>
          </ac:picMkLst>
        </pc:picChg>
        <pc:picChg chg="add mod">
          <ac:chgData name="Siniša Vuksan" userId="3af124f9-b8e7-46e3-9422-21ae1d17ac0b" providerId="ADAL" clId="{B21B34C4-4DF5-4F93-8477-3828923D7A2E}" dt="2021-01-22T11:08:42.020" v="975" actId="1076"/>
          <ac:picMkLst>
            <pc:docMk/>
            <pc:sldMk cId="3339590900" sldId="436"/>
            <ac:picMk id="13" creationId="{6B469B90-D034-400F-ADEF-67EF3166F26F}"/>
          </ac:picMkLst>
        </pc:picChg>
        <pc:picChg chg="add mod">
          <ac:chgData name="Siniša Vuksan" userId="3af124f9-b8e7-46e3-9422-21ae1d17ac0b" providerId="ADAL" clId="{B21B34C4-4DF5-4F93-8477-3828923D7A2E}" dt="2021-01-22T11:08:52.136" v="982" actId="1035"/>
          <ac:picMkLst>
            <pc:docMk/>
            <pc:sldMk cId="3339590900" sldId="436"/>
            <ac:picMk id="14" creationId="{2F182B7D-EF79-4D9C-9978-288DD44E7D69}"/>
          </ac:picMkLst>
        </pc:picChg>
      </pc:sldChg>
    </pc:docChg>
  </pc:docChgLst>
  <pc:docChgLst>
    <pc:chgData name="Siniša Vuksan" userId="3af124f9-b8e7-46e3-9422-21ae1d17ac0b" providerId="ADAL" clId="{BAD190CC-9BE2-4473-8A8F-572AAC8DC320}"/>
    <pc:docChg chg="undo redo custSel addSld delSld modSld sldOrd">
      <pc:chgData name="Siniša Vuksan" userId="3af124f9-b8e7-46e3-9422-21ae1d17ac0b" providerId="ADAL" clId="{BAD190CC-9BE2-4473-8A8F-572AAC8DC320}" dt="2021-01-16T08:36:47.528" v="3846" actId="20577"/>
      <pc:docMkLst>
        <pc:docMk/>
      </pc:docMkLst>
      <pc:sldChg chg="modSp">
        <pc:chgData name="Siniša Vuksan" userId="3af124f9-b8e7-46e3-9422-21ae1d17ac0b" providerId="ADAL" clId="{BAD190CC-9BE2-4473-8A8F-572AAC8DC320}" dt="2021-01-16T07:17:21.242" v="13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BAD190CC-9BE2-4473-8A8F-572AAC8DC320}" dt="2021-01-16T07:17:21.242" v="13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delSp modSp ord delAnim">
        <pc:chgData name="Siniša Vuksan" userId="3af124f9-b8e7-46e3-9422-21ae1d17ac0b" providerId="ADAL" clId="{BAD190CC-9BE2-4473-8A8F-572AAC8DC320}" dt="2021-01-16T07:35:27.388" v="733" actId="1076"/>
        <pc:sldMkLst>
          <pc:docMk/>
          <pc:sldMk cId="891775711" sldId="270"/>
        </pc:sldMkLst>
        <pc:spChg chg="mod">
          <ac:chgData name="Siniša Vuksan" userId="3af124f9-b8e7-46e3-9422-21ae1d17ac0b" providerId="ADAL" clId="{BAD190CC-9BE2-4473-8A8F-572AAC8DC320}" dt="2021-01-16T07:32:44.050" v="622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Vuksan" userId="3af124f9-b8e7-46e3-9422-21ae1d17ac0b" providerId="ADAL" clId="{BAD190CC-9BE2-4473-8A8F-572AAC8DC320}" dt="2021-01-16T07:35:27.388" v="733" actId="1076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Vuksan" userId="3af124f9-b8e7-46e3-9422-21ae1d17ac0b" providerId="ADAL" clId="{BAD190CC-9BE2-4473-8A8F-572AAC8DC320}" dt="2021-01-16T07:33:50.176" v="641" actId="478"/>
          <ac:spMkLst>
            <pc:docMk/>
            <pc:sldMk cId="891775711" sldId="270"/>
            <ac:spMk id="17" creationId="{DD4A5DAE-18DE-41E8-8D07-1198CD67542C}"/>
          </ac:spMkLst>
        </pc:spChg>
        <pc:spChg chg="mod">
          <ac:chgData name="Siniša Vuksan" userId="3af124f9-b8e7-46e3-9422-21ae1d17ac0b" providerId="ADAL" clId="{BAD190CC-9BE2-4473-8A8F-572AAC8DC320}" dt="2021-01-16T07:34:14.900" v="649" actId="1076"/>
          <ac:spMkLst>
            <pc:docMk/>
            <pc:sldMk cId="891775711" sldId="270"/>
            <ac:spMk id="18" creationId="{1051E621-E053-47F7-8F25-E71BCCC654E9}"/>
          </ac:spMkLst>
        </pc:spChg>
        <pc:spChg chg="del">
          <ac:chgData name="Siniša Vuksan" userId="3af124f9-b8e7-46e3-9422-21ae1d17ac0b" providerId="ADAL" clId="{BAD190CC-9BE2-4473-8A8F-572AAC8DC320}" dt="2021-01-16T07:33:54.984" v="642" actId="478"/>
          <ac:spMkLst>
            <pc:docMk/>
            <pc:sldMk cId="891775711" sldId="270"/>
            <ac:spMk id="19" creationId="{A7295678-4FA9-4C00-B3C0-5EE07641F091}"/>
          </ac:spMkLst>
        </pc:spChg>
        <pc:spChg chg="mod">
          <ac:chgData name="Siniša Vuksan" userId="3af124f9-b8e7-46e3-9422-21ae1d17ac0b" providerId="ADAL" clId="{BAD190CC-9BE2-4473-8A8F-572AAC8DC320}" dt="2021-01-16T07:34:22.730" v="650" actId="1076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Vuksan" userId="3af124f9-b8e7-46e3-9422-21ae1d17ac0b" providerId="ADAL" clId="{BAD190CC-9BE2-4473-8A8F-572AAC8DC320}" dt="2021-01-16T07:33:56.905" v="643" actId="478"/>
          <ac:spMkLst>
            <pc:docMk/>
            <pc:sldMk cId="891775711" sldId="270"/>
            <ac:spMk id="30" creationId="{F6E73B72-B1D3-480E-A124-D918D05D9182}"/>
          </ac:spMkLst>
        </pc:spChg>
        <pc:spChg chg="mod">
          <ac:chgData name="Siniša Vuksan" userId="3af124f9-b8e7-46e3-9422-21ae1d17ac0b" providerId="ADAL" clId="{BAD190CC-9BE2-4473-8A8F-572AAC8DC320}" dt="2021-01-16T07:34:33.359" v="651" actId="1076"/>
          <ac:spMkLst>
            <pc:docMk/>
            <pc:sldMk cId="891775711" sldId="270"/>
            <ac:spMk id="31" creationId="{C18134F3-2AA4-46A8-B1B6-B0DA3AC9A171}"/>
          </ac:spMkLst>
        </pc:spChg>
        <pc:spChg chg="del">
          <ac:chgData name="Siniša Vuksan" userId="3af124f9-b8e7-46e3-9422-21ae1d17ac0b" providerId="ADAL" clId="{BAD190CC-9BE2-4473-8A8F-572AAC8DC320}" dt="2021-01-16T07:33:58.745" v="644" actId="478"/>
          <ac:spMkLst>
            <pc:docMk/>
            <pc:sldMk cId="891775711" sldId="270"/>
            <ac:spMk id="32" creationId="{70DCA079-C5FC-461C-898D-149F33EC415F}"/>
          </ac:spMkLst>
        </pc:spChg>
        <pc:spChg chg="mod">
          <ac:chgData name="Siniša Vuksan" userId="3af124f9-b8e7-46e3-9422-21ae1d17ac0b" providerId="ADAL" clId="{BAD190CC-9BE2-4473-8A8F-572AAC8DC320}" dt="2021-01-16T07:34:42.573" v="652" actId="1076"/>
          <ac:spMkLst>
            <pc:docMk/>
            <pc:sldMk cId="891775711" sldId="270"/>
            <ac:spMk id="33" creationId="{23ED0254-053D-4577-92C4-FEDD0194B803}"/>
          </ac:spMkLst>
        </pc:spChg>
        <pc:spChg chg="del">
          <ac:chgData name="Siniša Vuksan" userId="3af124f9-b8e7-46e3-9422-21ae1d17ac0b" providerId="ADAL" clId="{BAD190CC-9BE2-4473-8A8F-572AAC8DC320}" dt="2021-01-16T07:34:00.051" v="645" actId="478"/>
          <ac:spMkLst>
            <pc:docMk/>
            <pc:sldMk cId="891775711" sldId="270"/>
            <ac:spMk id="34" creationId="{8D77E0E5-1D89-4A37-B444-A72D8D04AE0B}"/>
          </ac:spMkLst>
        </pc:spChg>
        <pc:spChg chg="mod">
          <ac:chgData name="Siniša Vuksan" userId="3af124f9-b8e7-46e3-9422-21ae1d17ac0b" providerId="ADAL" clId="{BAD190CC-9BE2-4473-8A8F-572AAC8DC320}" dt="2021-01-16T07:34:49.347" v="653" actId="1076"/>
          <ac:spMkLst>
            <pc:docMk/>
            <pc:sldMk cId="891775711" sldId="270"/>
            <ac:spMk id="35" creationId="{E756A14C-DA7A-4B19-A988-DF8B3E3431C4}"/>
          </ac:spMkLst>
        </pc:spChg>
        <pc:spChg chg="del">
          <ac:chgData name="Siniša Vuksan" userId="3af124f9-b8e7-46e3-9422-21ae1d17ac0b" providerId="ADAL" clId="{BAD190CC-9BE2-4473-8A8F-572AAC8DC320}" dt="2021-01-16T07:34:02.182" v="646" actId="478"/>
          <ac:spMkLst>
            <pc:docMk/>
            <pc:sldMk cId="891775711" sldId="270"/>
            <ac:spMk id="36" creationId="{752B0879-EF19-436E-BC8E-B8CBBB7B12CF}"/>
          </ac:spMkLst>
        </pc:spChg>
        <pc:spChg chg="del">
          <ac:chgData name="Siniša Vuksan" userId="3af124f9-b8e7-46e3-9422-21ae1d17ac0b" providerId="ADAL" clId="{BAD190CC-9BE2-4473-8A8F-572AAC8DC320}" dt="2021-01-16T07:34:51.764" v="654" actId="478"/>
          <ac:spMkLst>
            <pc:docMk/>
            <pc:sldMk cId="891775711" sldId="270"/>
            <ac:spMk id="37" creationId="{6FF69C1E-A643-4C31-B5D3-49AF32A7292B}"/>
          </ac:spMkLst>
        </pc:spChg>
        <pc:spChg chg="del">
          <ac:chgData name="Siniša Vuksan" userId="3af124f9-b8e7-46e3-9422-21ae1d17ac0b" providerId="ADAL" clId="{BAD190CC-9BE2-4473-8A8F-572AAC8DC320}" dt="2021-01-16T07:34:03.636" v="647" actId="478"/>
          <ac:spMkLst>
            <pc:docMk/>
            <pc:sldMk cId="891775711" sldId="270"/>
            <ac:spMk id="38" creationId="{630B9DE0-84D1-41B7-BF79-B7CAB4DC9C4E}"/>
          </ac:spMkLst>
        </pc:spChg>
        <pc:spChg chg="del">
          <ac:chgData name="Siniša Vuksan" userId="3af124f9-b8e7-46e3-9422-21ae1d17ac0b" providerId="ADAL" clId="{BAD190CC-9BE2-4473-8A8F-572AAC8DC320}" dt="2021-01-16T07:34:55.439" v="656" actId="478"/>
          <ac:spMkLst>
            <pc:docMk/>
            <pc:sldMk cId="891775711" sldId="270"/>
            <ac:spMk id="39" creationId="{07AEFBAD-A5E5-488E-9C63-AD81B977391D}"/>
          </ac:spMkLst>
        </pc:spChg>
        <pc:spChg chg="del">
          <ac:chgData name="Siniša Vuksan" userId="3af124f9-b8e7-46e3-9422-21ae1d17ac0b" providerId="ADAL" clId="{BAD190CC-9BE2-4473-8A8F-572AAC8DC320}" dt="2021-01-16T07:34:05.301" v="648" actId="478"/>
          <ac:spMkLst>
            <pc:docMk/>
            <pc:sldMk cId="891775711" sldId="270"/>
            <ac:spMk id="40" creationId="{E527BCE9-28E4-408D-A144-155D79291891}"/>
          </ac:spMkLst>
        </pc:spChg>
        <pc:spChg chg="del">
          <ac:chgData name="Siniša Vuksan" userId="3af124f9-b8e7-46e3-9422-21ae1d17ac0b" providerId="ADAL" clId="{BAD190CC-9BE2-4473-8A8F-572AAC8DC320}" dt="2021-01-16T07:34:53.767" v="655" actId="478"/>
          <ac:spMkLst>
            <pc:docMk/>
            <pc:sldMk cId="891775711" sldId="270"/>
            <ac:spMk id="41" creationId="{EF17AC0A-F4BD-4A72-A8CE-084772D94285}"/>
          </ac:spMkLst>
        </pc:spChg>
        <pc:picChg chg="mod">
          <ac:chgData name="Siniša Vuksan" userId="3af124f9-b8e7-46e3-9422-21ae1d17ac0b" providerId="ADAL" clId="{BAD190CC-9BE2-4473-8A8F-572AAC8DC320}" dt="2021-01-16T07:33:24.197" v="639" actId="1037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Vuksan" userId="3af124f9-b8e7-46e3-9422-21ae1d17ac0b" providerId="ADAL" clId="{BAD190CC-9BE2-4473-8A8F-572AAC8DC320}" dt="2021-01-16T07:33:47.040" v="640" actId="14826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addAnim delAnim modAnim">
        <pc:chgData name="Siniša Vuksan" userId="3af124f9-b8e7-46e3-9422-21ae1d17ac0b" providerId="ADAL" clId="{BAD190CC-9BE2-4473-8A8F-572AAC8DC320}" dt="2021-01-16T08:30:11.568" v="3635" actId="1036"/>
        <pc:sldMkLst>
          <pc:docMk/>
          <pc:sldMk cId="1216289924" sldId="322"/>
        </pc:sldMkLst>
        <pc:spChg chg="add del mod">
          <ac:chgData name="Siniša Vuksan" userId="3af124f9-b8e7-46e3-9422-21ae1d17ac0b" providerId="ADAL" clId="{BAD190CC-9BE2-4473-8A8F-572AAC8DC320}" dt="2021-01-16T07:24:27.442" v="264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BAD190CC-9BE2-4473-8A8F-572AAC8DC320}" dt="2021-01-16T07:23:01.421" v="263" actId="20577"/>
          <ac:spMkLst>
            <pc:docMk/>
            <pc:sldMk cId="1216289924" sldId="322"/>
            <ac:spMk id="6" creationId="{FFE14C9D-F79A-42C0-87D5-7951E53F2573}"/>
          </ac:spMkLst>
        </pc:spChg>
        <pc:spChg chg="del">
          <ac:chgData name="Siniša Vuksan" userId="3af124f9-b8e7-46e3-9422-21ae1d17ac0b" providerId="ADAL" clId="{BAD190CC-9BE2-4473-8A8F-572AAC8DC320}" dt="2021-01-16T07:20:46.549" v="46" actId="478"/>
          <ac:spMkLst>
            <pc:docMk/>
            <pc:sldMk cId="1216289924" sldId="322"/>
            <ac:spMk id="7" creationId="{59740205-8AB7-44B1-94B6-4E0B70D8A557}"/>
          </ac:spMkLst>
        </pc:spChg>
        <pc:spChg chg="add del mod">
          <ac:chgData name="Siniša Vuksan" userId="3af124f9-b8e7-46e3-9422-21ae1d17ac0b" providerId="ADAL" clId="{BAD190CC-9BE2-4473-8A8F-572AAC8DC320}" dt="2021-01-16T07:20:04.388" v="26" actId="478"/>
          <ac:spMkLst>
            <pc:docMk/>
            <pc:sldMk cId="1216289924" sldId="322"/>
            <ac:spMk id="8" creationId="{5E1B54FD-AEA5-4ED7-8D04-2A45042B1E31}"/>
          </ac:spMkLst>
        </pc:spChg>
        <pc:spChg chg="del">
          <ac:chgData name="Siniša Vuksan" userId="3af124f9-b8e7-46e3-9422-21ae1d17ac0b" providerId="ADAL" clId="{BAD190CC-9BE2-4473-8A8F-572AAC8DC320}" dt="2021-01-16T07:20:45.347" v="45" actId="478"/>
          <ac:spMkLst>
            <pc:docMk/>
            <pc:sldMk cId="1216289924" sldId="322"/>
            <ac:spMk id="9" creationId="{339DD998-3062-44F0-A052-AE6BBC3CF2C3}"/>
          </ac:spMkLst>
        </pc:spChg>
        <pc:spChg chg="del">
          <ac:chgData name="Siniša Vuksan" userId="3af124f9-b8e7-46e3-9422-21ae1d17ac0b" providerId="ADAL" clId="{BAD190CC-9BE2-4473-8A8F-572AAC8DC320}" dt="2021-01-16T07:20:37.319" v="39" actId="478"/>
          <ac:spMkLst>
            <pc:docMk/>
            <pc:sldMk cId="1216289924" sldId="322"/>
            <ac:spMk id="10" creationId="{EAEF07DF-F0BB-4856-8CC1-C61B2ECC879C}"/>
          </ac:spMkLst>
        </pc:spChg>
        <pc:spChg chg="del">
          <ac:chgData name="Siniša Vuksan" userId="3af124f9-b8e7-46e3-9422-21ae1d17ac0b" providerId="ADAL" clId="{BAD190CC-9BE2-4473-8A8F-572AAC8DC320}" dt="2021-01-16T07:20:43.952" v="44" actId="478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BAD190CC-9BE2-4473-8A8F-572AAC8DC320}" dt="2021-01-16T07:20:42.851" v="43" actId="478"/>
          <ac:spMkLst>
            <pc:docMk/>
            <pc:sldMk cId="1216289924" sldId="322"/>
            <ac:spMk id="13" creationId="{A5DC5B01-93E3-4C4D-92BC-0280F13C2AB2}"/>
          </ac:spMkLst>
        </pc:spChg>
        <pc:spChg chg="mod">
          <ac:chgData name="Siniša Vuksan" userId="3af124f9-b8e7-46e3-9422-21ae1d17ac0b" providerId="ADAL" clId="{BAD190CC-9BE2-4473-8A8F-572AAC8DC320}" dt="2021-01-16T07:27:06.343" v="398" actId="20577"/>
          <ac:spMkLst>
            <pc:docMk/>
            <pc:sldMk cId="1216289924" sldId="322"/>
            <ac:spMk id="15" creationId="{B6F6218F-B4B9-406F-B418-980485A9DCA8}"/>
          </ac:spMkLst>
        </pc:spChg>
        <pc:spChg chg="del">
          <ac:chgData name="Siniša Vuksan" userId="3af124f9-b8e7-46e3-9422-21ae1d17ac0b" providerId="ADAL" clId="{BAD190CC-9BE2-4473-8A8F-572AAC8DC320}" dt="2021-01-16T07:20:41.111" v="42" actId="478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BAD190CC-9BE2-4473-8A8F-572AAC8DC320}" dt="2021-01-16T07:20:48.775" v="47" actId="478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BAD190CC-9BE2-4473-8A8F-572AAC8DC320}" dt="2021-01-16T07:20:39.893" v="41" actId="478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BAD190CC-9BE2-4473-8A8F-572AAC8DC320}" dt="2021-01-16T07:20:38.658" v="40" actId="478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BAD190CC-9BE2-4473-8A8F-572AAC8DC320}" dt="2021-01-16T07:19:57.176" v="24" actId="478"/>
          <ac:spMkLst>
            <pc:docMk/>
            <pc:sldMk cId="1216289924" sldId="322"/>
            <ac:spMk id="24" creationId="{77BFB399-696D-41E0-B7B7-FD0CD4D5E0C1}"/>
          </ac:spMkLst>
        </pc:spChg>
        <pc:spChg chg="del">
          <ac:chgData name="Siniša Vuksan" userId="3af124f9-b8e7-46e3-9422-21ae1d17ac0b" providerId="ADAL" clId="{BAD190CC-9BE2-4473-8A8F-572AAC8DC320}" dt="2021-01-16T07:20:24.184" v="34" actId="478"/>
          <ac:spMkLst>
            <pc:docMk/>
            <pc:sldMk cId="1216289924" sldId="322"/>
            <ac:spMk id="25" creationId="{8CDB4DF3-B774-4286-B8CC-4F924609FF68}"/>
          </ac:spMkLst>
        </pc:spChg>
        <pc:spChg chg="add del">
          <ac:chgData name="Siniša Vuksan" userId="3af124f9-b8e7-46e3-9422-21ae1d17ac0b" providerId="ADAL" clId="{BAD190CC-9BE2-4473-8A8F-572AAC8DC320}" dt="2021-01-16T07:20:55.871" v="49" actId="478"/>
          <ac:spMkLst>
            <pc:docMk/>
            <pc:sldMk cId="1216289924" sldId="322"/>
            <ac:spMk id="26" creationId="{5603726F-B75E-4F69-B3E0-B41E00D70C6C}"/>
          </ac:spMkLst>
        </pc:spChg>
        <pc:spChg chg="add del">
          <ac:chgData name="Siniša Vuksan" userId="3af124f9-b8e7-46e3-9422-21ae1d17ac0b" providerId="ADAL" clId="{BAD190CC-9BE2-4473-8A8F-572AAC8DC320}" dt="2021-01-16T07:20:08.655" v="28" actId="478"/>
          <ac:spMkLst>
            <pc:docMk/>
            <pc:sldMk cId="1216289924" sldId="322"/>
            <ac:spMk id="27" creationId="{06753FFF-9D07-4AB0-A492-F36A7CBD7B8C}"/>
          </ac:spMkLst>
        </pc:spChg>
        <pc:spChg chg="del">
          <ac:chgData name="Siniša Vuksan" userId="3af124f9-b8e7-46e3-9422-21ae1d17ac0b" providerId="ADAL" clId="{BAD190CC-9BE2-4473-8A8F-572AAC8DC320}" dt="2021-01-16T07:20:21.419" v="33" actId="478"/>
          <ac:spMkLst>
            <pc:docMk/>
            <pc:sldMk cId="1216289924" sldId="322"/>
            <ac:spMk id="28" creationId="{86F4E9AA-54AD-4173-AA40-B9298261B7FF}"/>
          </ac:spMkLst>
        </pc:spChg>
        <pc:spChg chg="add del">
          <ac:chgData name="Siniša Vuksan" userId="3af124f9-b8e7-46e3-9422-21ae1d17ac0b" providerId="ADAL" clId="{BAD190CC-9BE2-4473-8A8F-572AAC8DC320}" dt="2021-01-16T07:20:11.330" v="29" actId="478"/>
          <ac:spMkLst>
            <pc:docMk/>
            <pc:sldMk cId="1216289924" sldId="322"/>
            <ac:spMk id="29" creationId="{913F2DBA-14D5-4C5A-8071-F1ADD2BECC71}"/>
          </ac:spMkLst>
        </pc:spChg>
        <pc:spChg chg="add del">
          <ac:chgData name="Siniša Vuksan" userId="3af124f9-b8e7-46e3-9422-21ae1d17ac0b" providerId="ADAL" clId="{BAD190CC-9BE2-4473-8A8F-572AAC8DC320}" dt="2021-01-16T07:20:31.213" v="37" actId="478"/>
          <ac:spMkLst>
            <pc:docMk/>
            <pc:sldMk cId="1216289924" sldId="322"/>
            <ac:spMk id="30" creationId="{3AC97905-F3AF-4238-81A3-1C239CC8A422}"/>
          </ac:spMkLst>
        </pc:spChg>
        <pc:spChg chg="add del">
          <ac:chgData name="Siniša Vuksan" userId="3af124f9-b8e7-46e3-9422-21ae1d17ac0b" providerId="ADAL" clId="{BAD190CC-9BE2-4473-8A8F-572AAC8DC320}" dt="2021-01-16T07:20:13.565" v="30" actId="478"/>
          <ac:spMkLst>
            <pc:docMk/>
            <pc:sldMk cId="1216289924" sldId="322"/>
            <ac:spMk id="31" creationId="{184DBF7C-5291-4D94-9A50-FC862C1F24A4}"/>
          </ac:spMkLst>
        </pc:spChg>
        <pc:spChg chg="add del">
          <ac:chgData name="Siniša Vuksan" userId="3af124f9-b8e7-46e3-9422-21ae1d17ac0b" providerId="ADAL" clId="{BAD190CC-9BE2-4473-8A8F-572AAC8DC320}" dt="2021-01-16T07:20:35.538" v="38" actId="478"/>
          <ac:spMkLst>
            <pc:docMk/>
            <pc:sldMk cId="1216289924" sldId="322"/>
            <ac:spMk id="32" creationId="{E651C026-B07E-4EB9-AC5D-92C5BAC4C4E4}"/>
          </ac:spMkLst>
        </pc:spChg>
        <pc:spChg chg="del mod">
          <ac:chgData name="Siniša Vuksan" userId="3af124f9-b8e7-46e3-9422-21ae1d17ac0b" providerId="ADAL" clId="{BAD190CC-9BE2-4473-8A8F-572AAC8DC320}" dt="2021-01-16T07:25:54.425" v="278" actId="478"/>
          <ac:spMkLst>
            <pc:docMk/>
            <pc:sldMk cId="1216289924" sldId="322"/>
            <ac:spMk id="33" creationId="{57713E8B-A4C1-4B90-949C-10F8CACCC21C}"/>
          </ac:spMkLst>
        </pc:spChg>
        <pc:picChg chg="add del mod">
          <ac:chgData name="Siniša Vuksan" userId="3af124f9-b8e7-46e3-9422-21ae1d17ac0b" providerId="ADAL" clId="{BAD190CC-9BE2-4473-8A8F-572AAC8DC320}" dt="2021-01-16T08:30:11.568" v="3635" actId="103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Vuksan" userId="3af124f9-b8e7-46e3-9422-21ae1d17ac0b" providerId="ADAL" clId="{BAD190CC-9BE2-4473-8A8F-572AAC8DC320}" dt="2021-01-16T07:24:31.816" v="265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BAD190CC-9BE2-4473-8A8F-572AAC8DC320}" dt="2021-01-16T08:36:47.528" v="3846" actId="20577"/>
        <pc:sldMkLst>
          <pc:docMk/>
          <pc:sldMk cId="3786226918" sldId="413"/>
        </pc:sldMkLst>
        <pc:spChg chg="mod">
          <ac:chgData name="Siniša Vuksan" userId="3af124f9-b8e7-46e3-9422-21ae1d17ac0b" providerId="ADAL" clId="{BAD190CC-9BE2-4473-8A8F-572AAC8DC320}" dt="2021-01-16T08:36:47.528" v="3846" actId="20577"/>
          <ac:spMkLst>
            <pc:docMk/>
            <pc:sldMk cId="3786226918" sldId="413"/>
            <ac:spMk id="11" creationId="{7CCEC7B5-D29D-46AA-8AE6-04BF491DB084}"/>
          </ac:spMkLst>
        </pc:spChg>
      </pc:sldChg>
    </pc:docChg>
  </pc:docChgLst>
  <pc:docChgLst>
    <pc:chgData name="Siniša ᵀᴴᴱ ᴼᴿᴵᴳᴵᴻᴬᴸ Wolfenstein" userId="215f646470bc261a" providerId="LiveId" clId="{6F74BA73-8866-407A-BA8C-EA059DD96FC2}"/>
    <pc:docChg chg="undo custSel addSld delSld modSld sldOrd">
      <pc:chgData name="Siniša ᵀᴴᴱ ᴼᴿᴵᴳᴵᴻᴬᴸ Wolfenstein" userId="215f646470bc261a" providerId="LiveId" clId="{6F74BA73-8866-407A-BA8C-EA059DD96FC2}" dt="2021-02-05T12:35:34.816" v="1830" actId="1076"/>
      <pc:docMkLst>
        <pc:docMk/>
      </pc:docMkLst>
      <pc:sldChg chg="modSp">
        <pc:chgData name="Siniša ᵀᴴᴱ ᴼᴿᴵᴳᴵᴻᴬᴸ Wolfenstein" userId="215f646470bc261a" providerId="LiveId" clId="{6F74BA73-8866-407A-BA8C-EA059DD96FC2}" dt="2021-02-05T11:49:07.583" v="15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6F74BA73-8866-407A-BA8C-EA059DD96FC2}" dt="2021-02-05T11:49:07.583" v="15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 ord">
        <pc:chgData name="Siniša ᵀᴴᴱ ᴼᴿᴵᴳᴵᴻᴬᴸ Wolfenstein" userId="215f646470bc261a" providerId="LiveId" clId="{6F74BA73-8866-407A-BA8C-EA059DD96FC2}" dt="2021-02-05T12:18:54.140" v="1184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6F74BA73-8866-407A-BA8C-EA059DD96FC2}" dt="2021-02-05T12:16:53.279" v="1076" actId="14100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6F74BA73-8866-407A-BA8C-EA059DD96FC2}" dt="2021-02-05T12:17:41.852" v="1132" actId="1076"/>
          <ac:spMkLst>
            <pc:docMk/>
            <pc:sldMk cId="891775711" sldId="270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6F74BA73-8866-407A-BA8C-EA059DD96FC2}" dt="2021-02-05T12:18:36.062" v="1160" actId="20577"/>
          <ac:spMkLst>
            <pc:docMk/>
            <pc:sldMk cId="891775711" sldId="270"/>
            <ac:spMk id="12" creationId="{8C9795E8-8C23-407A-9EB0-88CE3C221C0F}"/>
          </ac:spMkLst>
        </pc:spChg>
        <pc:spChg chg="mod">
          <ac:chgData name="Siniša ᵀᴴᴱ ᴼᴿᴵᴳᴵᴻᴬᴸ Wolfenstein" userId="215f646470bc261a" providerId="LiveId" clId="{6F74BA73-8866-407A-BA8C-EA059DD96FC2}" dt="2021-02-05T12:18:44.156" v="1171" actId="20577"/>
          <ac:spMkLst>
            <pc:docMk/>
            <pc:sldMk cId="891775711" sldId="270"/>
            <ac:spMk id="13" creationId="{2D004CAC-3C42-4127-99B4-C41CCD73275C}"/>
          </ac:spMkLst>
        </pc:spChg>
        <pc:spChg chg="mod">
          <ac:chgData name="Siniša ᵀᴴᴱ ᴼᴿᴵᴳᴵᴻᴬᴸ Wolfenstein" userId="215f646470bc261a" providerId="LiveId" clId="{6F74BA73-8866-407A-BA8C-EA059DD96FC2}" dt="2021-02-05T12:18:54.140" v="1184" actId="20577"/>
          <ac:spMkLst>
            <pc:docMk/>
            <pc:sldMk cId="891775711" sldId="270"/>
            <ac:spMk id="14" creationId="{96578D35-1F35-4C14-AB9E-1939D412E46F}"/>
          </ac:spMkLst>
        </pc:spChg>
        <pc:spChg chg="mod">
          <ac:chgData name="Siniša ᵀᴴᴱ ᴼᴿᴵᴳᴵᴻᴬᴸ Wolfenstein" userId="215f646470bc261a" providerId="LiveId" clId="{6F74BA73-8866-407A-BA8C-EA059DD96FC2}" dt="2021-02-05T12:18:26.251" v="1149" actId="20577"/>
          <ac:spMkLst>
            <pc:docMk/>
            <pc:sldMk cId="891775711" sldId="270"/>
            <ac:spMk id="35" creationId="{E756A14C-DA7A-4B19-A988-DF8B3E3431C4}"/>
          </ac:spMkLst>
        </pc:spChg>
        <pc:picChg chg="mod">
          <ac:chgData name="Siniša ᵀᴴᴱ ᴼᴿᴵᴳᴵᴻᴬᴸ Wolfenstein" userId="215f646470bc261a" providerId="LiveId" clId="{6F74BA73-8866-407A-BA8C-EA059DD96FC2}" dt="2021-02-05T12:16:45.901" v="1075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6F74BA73-8866-407A-BA8C-EA059DD96FC2}" dt="2021-02-05T12:17:20.868" v="1078" actId="1076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6F74BA73-8866-407A-BA8C-EA059DD96FC2}" dt="2021-02-05T12:01:20.156" v="713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6F74BA73-8866-407A-BA8C-EA059DD96FC2}" dt="2021-02-05T11:56:01.079" v="201" actId="1035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F74BA73-8866-407A-BA8C-EA059DD96FC2}" dt="2021-02-05T11:55:55.143" v="199" actId="14100"/>
          <ac:spMkLst>
            <pc:docMk/>
            <pc:sldMk cId="1216289924" sldId="322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6F74BA73-8866-407A-BA8C-EA059DD96FC2}" dt="2021-02-05T11:55:31.459" v="191" actId="478"/>
          <ac:spMkLst>
            <pc:docMk/>
            <pc:sldMk cId="1216289924" sldId="322"/>
            <ac:spMk id="7" creationId="{5F3A560B-0353-4510-81CA-3E3AD1579B94}"/>
          </ac:spMkLst>
        </pc:spChg>
        <pc:spChg chg="del">
          <ac:chgData name="Siniša ᵀᴴᴱ ᴼᴿᴵᴳᴵᴻᴬᴸ Wolfenstein" userId="215f646470bc261a" providerId="LiveId" clId="{6F74BA73-8866-407A-BA8C-EA059DD96FC2}" dt="2021-02-05T11:55:34.474" v="192" actId="478"/>
          <ac:spMkLst>
            <pc:docMk/>
            <pc:sldMk cId="1216289924" sldId="322"/>
            <ac:spMk id="8" creationId="{642EB5A2-D09F-4246-B5BA-61E5BEB289F4}"/>
          </ac:spMkLst>
        </pc:spChg>
        <pc:spChg chg="del">
          <ac:chgData name="Siniša ᵀᴴᴱ ᴼᴿᴵᴳᴵᴻᴬᴸ Wolfenstein" userId="215f646470bc261a" providerId="LiveId" clId="{6F74BA73-8866-407A-BA8C-EA059DD96FC2}" dt="2021-02-05T11:55:36.455" v="193" actId="478"/>
          <ac:spMkLst>
            <pc:docMk/>
            <pc:sldMk cId="1216289924" sldId="322"/>
            <ac:spMk id="9" creationId="{E4325EFE-FEA5-47C2-B1AE-8B6DA37841F3}"/>
          </ac:spMkLst>
        </pc:spChg>
        <pc:spChg chg="del">
          <ac:chgData name="Siniša ᵀᴴᴱ ᴼᴿᴵᴳᴵᴻᴬᴸ Wolfenstein" userId="215f646470bc261a" providerId="LiveId" clId="{6F74BA73-8866-407A-BA8C-EA059DD96FC2}" dt="2021-02-05T11:55:25.471" v="190" actId="478"/>
          <ac:spMkLst>
            <pc:docMk/>
            <pc:sldMk cId="1216289924" sldId="322"/>
            <ac:spMk id="10" creationId="{51CD97CF-527D-458F-983F-FFD63A289A80}"/>
          </ac:spMkLst>
        </pc:spChg>
        <pc:spChg chg="del">
          <ac:chgData name="Siniša ᵀᴴᴱ ᴼᴿᴵᴳᴵᴻᴬᴸ Wolfenstein" userId="215f646470bc261a" providerId="LiveId" clId="{6F74BA73-8866-407A-BA8C-EA059DD96FC2}" dt="2021-02-05T11:55:38.386" v="194" actId="478"/>
          <ac:spMkLst>
            <pc:docMk/>
            <pc:sldMk cId="1216289924" sldId="322"/>
            <ac:spMk id="11" creationId="{4243FD8C-1C8D-4A56-BFD1-D8A046B630EF}"/>
          </ac:spMkLst>
        </pc:spChg>
        <pc:spChg chg="del">
          <ac:chgData name="Siniša ᵀᴴᴱ ᴼᴿᴵᴳᴵᴻᴬᴸ Wolfenstein" userId="215f646470bc261a" providerId="LiveId" clId="{6F74BA73-8866-407A-BA8C-EA059DD96FC2}" dt="2021-02-05T11:55:40.467" v="195" actId="478"/>
          <ac:spMkLst>
            <pc:docMk/>
            <pc:sldMk cId="1216289924" sldId="322"/>
            <ac:spMk id="12" creationId="{0A0737B4-3094-432B-AB54-6DA3DFD38C3C}"/>
          </ac:spMkLst>
        </pc:spChg>
        <pc:spChg chg="mod">
          <ac:chgData name="Siniša ᵀᴴᴱ ᴼᴿᴵᴳᴵᴻᴬᴸ Wolfenstein" userId="215f646470bc261a" providerId="LiveId" clId="{6F74BA73-8866-407A-BA8C-EA059DD96FC2}" dt="2021-02-05T12:01:20.156" v="713" actId="14100"/>
          <ac:spMkLst>
            <pc:docMk/>
            <pc:sldMk cId="1216289924" sldId="322"/>
            <ac:spMk id="13" creationId="{587BCB74-7F9C-43B3-9FAB-D63CAD1D34F2}"/>
          </ac:spMkLst>
        </pc:spChg>
        <pc:spChg chg="mod">
          <ac:chgData name="Siniša ᵀᴴᴱ ᴼᴿᴵᴳᴵᴻᴬᴸ Wolfenstein" userId="215f646470bc261a" providerId="LiveId" clId="{6F74BA73-8866-407A-BA8C-EA059DD96FC2}" dt="2021-02-05T11:56:36.190" v="291" actId="313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F74BA73-8866-407A-BA8C-EA059DD96FC2}" dt="2021-02-05T11:55:49.837" v="198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6F74BA73-8866-407A-BA8C-EA059DD96FC2}" dt="2021-02-05T11:53:30.937" v="183" actId="14826"/>
          <ac:picMkLst>
            <pc:docMk/>
            <pc:sldMk cId="1216289924" sldId="322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6F74BA73-8866-407A-BA8C-EA059DD96FC2}" dt="2021-02-05T11:58:08.480" v="299" actId="1076"/>
          <ac:picMkLst>
            <pc:docMk/>
            <pc:sldMk cId="1216289924" sldId="322"/>
            <ac:picMk id="5" creationId="{5955BE00-3036-445B-98F9-9C9E4463112A}"/>
          </ac:picMkLst>
        </pc:picChg>
      </pc:sldChg>
      <pc:sldChg chg="modSp ord">
        <pc:chgData name="Siniša ᵀᴴᴱ ᴼᴿᴵᴳᴵᴻᴬᴸ Wolfenstein" userId="215f646470bc261a" providerId="LiveId" clId="{6F74BA73-8866-407A-BA8C-EA059DD96FC2}" dt="2021-02-05T12:32:44.158" v="1799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6F74BA73-8866-407A-BA8C-EA059DD96FC2}" dt="2021-02-05T12:32:44.158" v="1799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del">
        <pc:chgData name="Siniša ᵀᴴᴱ ᴼᴿᴵᴳᴵᴻᴬᴸ Wolfenstein" userId="215f646470bc261a" providerId="LiveId" clId="{6F74BA73-8866-407A-BA8C-EA059DD96FC2}" dt="2021-02-05T12:32:57.297" v="1800" actId="2696"/>
        <pc:sldMkLst>
          <pc:docMk/>
          <pc:sldMk cId="3028200427" sldId="414"/>
        </pc:sldMkLst>
      </pc:sldChg>
      <pc:sldChg chg="del">
        <pc:chgData name="Siniša ᵀᴴᴱ ᴼᴿᴵᴳᴵᴻᴬᴸ Wolfenstein" userId="215f646470bc261a" providerId="LiveId" clId="{6F74BA73-8866-407A-BA8C-EA059DD96FC2}" dt="2021-02-05T12:33:00.829" v="1806" actId="2696"/>
        <pc:sldMkLst>
          <pc:docMk/>
          <pc:sldMk cId="874063919" sldId="425"/>
        </pc:sldMkLst>
      </pc:sldChg>
      <pc:sldChg chg="del">
        <pc:chgData name="Siniša ᵀᴴᴱ ᴼᴿᴵᴳᴵᴻᴬᴸ Wolfenstein" userId="215f646470bc261a" providerId="LiveId" clId="{6F74BA73-8866-407A-BA8C-EA059DD96FC2}" dt="2021-02-05T12:32:59.071" v="1802" actId="2696"/>
        <pc:sldMkLst>
          <pc:docMk/>
          <pc:sldMk cId="942110279" sldId="429"/>
        </pc:sldMkLst>
      </pc:sldChg>
      <pc:sldChg chg="delSp modSp ord delAnim">
        <pc:chgData name="Siniša ᵀᴴᴱ ᴼᴿᴵᴳᴵᴻᴬᴸ Wolfenstein" userId="215f646470bc261a" providerId="LiveId" clId="{6F74BA73-8866-407A-BA8C-EA059DD96FC2}" dt="2021-02-05T12:05:23.560" v="1071" actId="1076"/>
        <pc:sldMkLst>
          <pc:docMk/>
          <pc:sldMk cId="3339590900" sldId="436"/>
        </pc:sldMkLst>
        <pc:spChg chg="mod">
          <ac:chgData name="Siniša ᵀᴴᴱ ᴼᴿᴵᴳᴵᴻᴬᴸ Wolfenstein" userId="215f646470bc261a" providerId="LiveId" clId="{6F74BA73-8866-407A-BA8C-EA059DD96FC2}" dt="2021-02-05T12:05:20.240" v="1070" actId="20577"/>
          <ac:spMkLst>
            <pc:docMk/>
            <pc:sldMk cId="3339590900" sldId="436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6F74BA73-8866-407A-BA8C-EA059DD96FC2}" dt="2021-02-05T12:04:10.922" v="865" actId="478"/>
          <ac:spMkLst>
            <pc:docMk/>
            <pc:sldMk cId="3339590900" sldId="436"/>
            <ac:spMk id="16" creationId="{486010EC-7B75-45E3-A7BA-28FE57B90CDB}"/>
          </ac:spMkLst>
        </pc:spChg>
        <pc:picChg chg="mod">
          <ac:chgData name="Siniša ᵀᴴᴱ ᴼᴿᴵᴳᴵᴻᴬᴸ Wolfenstein" userId="215f646470bc261a" providerId="LiveId" clId="{6F74BA73-8866-407A-BA8C-EA059DD96FC2}" dt="2021-02-05T12:05:23.560" v="1071" actId="1076"/>
          <ac:picMkLst>
            <pc:docMk/>
            <pc:sldMk cId="3339590900" sldId="436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6F74BA73-8866-407A-BA8C-EA059DD96FC2}" dt="2021-02-05T12:03:12.439" v="720" actId="14826"/>
          <ac:picMkLst>
            <pc:docMk/>
            <pc:sldMk cId="3339590900" sldId="436"/>
            <ac:picMk id="4" creationId="{1B2619D9-4F98-4A11-8FFE-57C7EB1F529A}"/>
          </ac:picMkLst>
        </pc:picChg>
      </pc:sldChg>
      <pc:sldChg chg="del">
        <pc:chgData name="Siniša ᵀᴴᴱ ᴼᴿᴵᴳᴵᴻᴬᴸ Wolfenstein" userId="215f646470bc261a" providerId="LiveId" clId="{6F74BA73-8866-407A-BA8C-EA059DD96FC2}" dt="2021-02-05T12:33:01.614" v="1808" actId="2696"/>
        <pc:sldMkLst>
          <pc:docMk/>
          <pc:sldMk cId="4110844333" sldId="440"/>
        </pc:sldMkLst>
      </pc:sldChg>
      <pc:sldChg chg="del">
        <pc:chgData name="Siniša ᵀᴴᴱ ᴼᴿᴵᴳᴵᴻᴬᴸ Wolfenstein" userId="215f646470bc261a" providerId="LiveId" clId="{6F74BA73-8866-407A-BA8C-EA059DD96FC2}" dt="2021-02-05T12:32:58.330" v="1801" actId="2696"/>
        <pc:sldMkLst>
          <pc:docMk/>
          <pc:sldMk cId="1916693106" sldId="441"/>
        </pc:sldMkLst>
      </pc:sldChg>
      <pc:sldChg chg="del">
        <pc:chgData name="Siniša ᵀᴴᴱ ᴼᴿᴵᴳᴵᴻᴬᴸ Wolfenstein" userId="215f646470bc261a" providerId="LiveId" clId="{6F74BA73-8866-407A-BA8C-EA059DD96FC2}" dt="2021-02-05T12:32:59.512" v="1803" actId="2696"/>
        <pc:sldMkLst>
          <pc:docMk/>
          <pc:sldMk cId="2010037116" sldId="442"/>
        </pc:sldMkLst>
      </pc:sldChg>
      <pc:sldChg chg="del">
        <pc:chgData name="Siniša ᵀᴴᴱ ᴼᴿᴵᴳᴵᴻᴬᴸ Wolfenstein" userId="215f646470bc261a" providerId="LiveId" clId="{6F74BA73-8866-407A-BA8C-EA059DD96FC2}" dt="2021-02-05T12:33:02.139" v="1809" actId="2696"/>
        <pc:sldMkLst>
          <pc:docMk/>
          <pc:sldMk cId="293067891" sldId="443"/>
        </pc:sldMkLst>
      </pc:sldChg>
      <pc:sldChg chg="del">
        <pc:chgData name="Siniša ᵀᴴᴱ ᴼᴿᴵᴳᴵᴻᴬᴸ Wolfenstein" userId="215f646470bc261a" providerId="LiveId" clId="{6F74BA73-8866-407A-BA8C-EA059DD96FC2}" dt="2021-02-05T12:32:59.916" v="1804" actId="2696"/>
        <pc:sldMkLst>
          <pc:docMk/>
          <pc:sldMk cId="3235672033" sldId="444"/>
        </pc:sldMkLst>
      </pc:sldChg>
      <pc:sldChg chg="del">
        <pc:chgData name="Siniša ᵀᴴᴱ ᴼᴿᴵᴳᴵᴻᴬᴸ Wolfenstein" userId="215f646470bc261a" providerId="LiveId" clId="{6F74BA73-8866-407A-BA8C-EA059DD96FC2}" dt="2021-02-05T12:33:00.342" v="1805" actId="2696"/>
        <pc:sldMkLst>
          <pc:docMk/>
          <pc:sldMk cId="2259223000" sldId="445"/>
        </pc:sldMkLst>
      </pc:sldChg>
      <pc:sldChg chg="del">
        <pc:chgData name="Siniša ᵀᴴᴱ ᴼᴿᴵᴳᴵᴻᴬᴸ Wolfenstein" userId="215f646470bc261a" providerId="LiveId" clId="{6F74BA73-8866-407A-BA8C-EA059DD96FC2}" dt="2021-02-05T12:33:01.215" v="1807" actId="2696"/>
        <pc:sldMkLst>
          <pc:docMk/>
          <pc:sldMk cId="588847461" sldId="446"/>
        </pc:sldMkLst>
      </pc:sldChg>
      <pc:sldChg chg="delSp new add del">
        <pc:chgData name="Siniša ᵀᴴᴱ ᴼᴿᴵᴳᴵᴻᴬᴸ Wolfenstein" userId="215f646470bc261a" providerId="LiveId" clId="{6F74BA73-8866-407A-BA8C-EA059DD96FC2}" dt="2021-02-05T12:34:39.995" v="1827" actId="2696"/>
        <pc:sldMkLst>
          <pc:docMk/>
          <pc:sldMk cId="1567269072" sldId="447"/>
        </pc:sldMkLst>
        <pc:spChg chg="del">
          <ac:chgData name="Siniša ᵀᴴᴱ ᴼᴿᴵᴳᴵᴻᴬᴸ Wolfenstein" userId="215f646470bc261a" providerId="LiveId" clId="{6F74BA73-8866-407A-BA8C-EA059DD96FC2}" dt="2021-02-05T12:01:26.295" v="716" actId="478"/>
          <ac:spMkLst>
            <pc:docMk/>
            <pc:sldMk cId="1567269072" sldId="447"/>
            <ac:spMk id="2" creationId="{62171F20-9025-488E-8E53-28712C25CC83}"/>
          </ac:spMkLst>
        </pc:spChg>
        <pc:spChg chg="del">
          <ac:chgData name="Siniša ᵀᴴᴱ ᴼᴿᴵᴳᴵᴻᴬᴸ Wolfenstein" userId="215f646470bc261a" providerId="LiveId" clId="{6F74BA73-8866-407A-BA8C-EA059DD96FC2}" dt="2021-02-05T12:01:27.508" v="717" actId="478"/>
          <ac:spMkLst>
            <pc:docMk/>
            <pc:sldMk cId="1567269072" sldId="447"/>
            <ac:spMk id="3" creationId="{D1E304FD-DF05-442D-888F-8A6D8A1F039B}"/>
          </ac:spMkLst>
        </pc:spChg>
      </pc:sldChg>
      <pc:sldChg chg="addSp delSp modSp add ord delAnim modAnim">
        <pc:chgData name="Siniša ᵀᴴᴱ ᴼᴿᴵᴳᴵᴻᴬᴸ Wolfenstein" userId="215f646470bc261a" providerId="LiveId" clId="{6F74BA73-8866-407A-BA8C-EA059DD96FC2}" dt="2021-02-05T12:35:34.816" v="1830" actId="1076"/>
        <pc:sldMkLst>
          <pc:docMk/>
          <pc:sldMk cId="3380928927" sldId="448"/>
        </pc:sldMkLst>
        <pc:spChg chg="mod">
          <ac:chgData name="Siniša ᵀᴴᴱ ᴼᴿᴵᴳᴵᴻᴬᴸ Wolfenstein" userId="215f646470bc261a" providerId="LiveId" clId="{6F74BA73-8866-407A-BA8C-EA059DD96FC2}" dt="2021-02-05T12:22:07.560" v="1464" actId="1076"/>
          <ac:spMkLst>
            <pc:docMk/>
            <pc:sldMk cId="3380928927" sldId="448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6F74BA73-8866-407A-BA8C-EA059DD96FC2}" dt="2021-02-05T12:22:00.217" v="1463" actId="20577"/>
          <ac:spMkLst>
            <pc:docMk/>
            <pc:sldMk cId="3380928927" sldId="448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6F74BA73-8866-407A-BA8C-EA059DD96FC2}" dt="2021-02-05T12:24:53.101" v="1611" actId="1076"/>
          <ac:spMkLst>
            <pc:docMk/>
            <pc:sldMk cId="3380928927" sldId="448"/>
            <ac:spMk id="10" creationId="{9072EBF3-230B-4505-A5F6-F024466F93BA}"/>
          </ac:spMkLst>
        </pc:spChg>
        <pc:spChg chg="add mod">
          <ac:chgData name="Siniša ᵀᴴᴱ ᴼᴿᴵᴳᴵᴻᴬᴸ Wolfenstein" userId="215f646470bc261a" providerId="LiveId" clId="{6F74BA73-8866-407A-BA8C-EA059DD96FC2}" dt="2021-02-05T12:27:18.501" v="1644" actId="1076"/>
          <ac:spMkLst>
            <pc:docMk/>
            <pc:sldMk cId="3380928927" sldId="448"/>
            <ac:spMk id="12" creationId="{10D5AF7F-E4E9-4925-9E33-A59FDC9B8BDB}"/>
          </ac:spMkLst>
        </pc:spChg>
        <pc:spChg chg="del">
          <ac:chgData name="Siniša ᵀᴴᴱ ᴼᴿᴵᴳᴵᴻᴬᴸ Wolfenstein" userId="215f646470bc261a" providerId="LiveId" clId="{6F74BA73-8866-407A-BA8C-EA059DD96FC2}" dt="2021-02-05T12:19:39.530" v="1188" actId="478"/>
          <ac:spMkLst>
            <pc:docMk/>
            <pc:sldMk cId="3380928927" sldId="448"/>
            <ac:spMk id="13" creationId="{587BCB74-7F9C-43B3-9FAB-D63CAD1D34F2}"/>
          </ac:spMkLst>
        </pc:spChg>
        <pc:spChg chg="mod">
          <ac:chgData name="Siniša ᵀᴴᴱ ᴼᴿᴵᴳᴵᴻᴬᴸ Wolfenstein" userId="215f646470bc261a" providerId="LiveId" clId="{6F74BA73-8866-407A-BA8C-EA059DD96FC2}" dt="2021-02-05T12:24:40.282" v="1609" actId="14100"/>
          <ac:spMkLst>
            <pc:docMk/>
            <pc:sldMk cId="3380928927" sldId="448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6F74BA73-8866-407A-BA8C-EA059DD96FC2}" dt="2021-02-05T12:35:34.816" v="1830" actId="1076"/>
          <ac:picMkLst>
            <pc:docMk/>
            <pc:sldMk cId="3380928927" sldId="448"/>
            <ac:picMk id="2" creationId="{3C85C17C-2ED4-4E4F-A125-4D7A2CE46B84}"/>
          </ac:picMkLst>
        </pc:picChg>
        <pc:picChg chg="del">
          <ac:chgData name="Siniša ᵀᴴᴱ ᴼᴿᴵᴳᴵᴻᴬᴸ Wolfenstein" userId="215f646470bc261a" providerId="LiveId" clId="{6F74BA73-8866-407A-BA8C-EA059DD96FC2}" dt="2021-02-05T12:19:40.229" v="1189" actId="478"/>
          <ac:picMkLst>
            <pc:docMk/>
            <pc:sldMk cId="3380928927" sldId="448"/>
            <ac:picMk id="5" creationId="{5955BE00-3036-445B-98F9-9C9E4463112A}"/>
          </ac:picMkLst>
        </pc:picChg>
        <pc:picChg chg="add del mod">
          <ac:chgData name="Siniša ᵀᴴᴱ ᴼᴿᴵᴳᴵᴻᴬᴸ Wolfenstein" userId="215f646470bc261a" providerId="LiveId" clId="{6F74BA73-8866-407A-BA8C-EA059DD96FC2}" dt="2021-02-05T12:22:44.429" v="1467" actId="478"/>
          <ac:picMkLst>
            <pc:docMk/>
            <pc:sldMk cId="3380928927" sldId="448"/>
            <ac:picMk id="7" creationId="{43C4A970-9B2C-4574-9D3B-9929D355BDB7}"/>
          </ac:picMkLst>
        </pc:picChg>
        <pc:picChg chg="add mod">
          <ac:chgData name="Siniša ᵀᴴᴱ ᴼᴿᴵᴳᴵᴻᴬᴸ Wolfenstein" userId="215f646470bc261a" providerId="LiveId" clId="{6F74BA73-8866-407A-BA8C-EA059DD96FC2}" dt="2021-02-05T12:25:19.417" v="1613" actId="1076"/>
          <ac:picMkLst>
            <pc:docMk/>
            <pc:sldMk cId="3380928927" sldId="448"/>
            <ac:picMk id="11" creationId="{A3B4A090-7627-4C03-8117-186E8AA5940E}"/>
          </ac:picMkLst>
        </pc:picChg>
      </pc:sldChg>
      <pc:sldChg chg="addSp delSp modSp add addAnim delAnim modAnim">
        <pc:chgData name="Siniša ᵀᴴᴱ ᴼᴿᴵᴳᴵᴻᴬᴸ Wolfenstein" userId="215f646470bc261a" providerId="LiveId" clId="{6F74BA73-8866-407A-BA8C-EA059DD96FC2}" dt="2021-02-05T12:31:51.796" v="1779" actId="1076"/>
        <pc:sldMkLst>
          <pc:docMk/>
          <pc:sldMk cId="607788377" sldId="449"/>
        </pc:sldMkLst>
        <pc:spChg chg="mod">
          <ac:chgData name="Siniša ᵀᴴᴱ ᴼᴿᴵᴳᴵᴻᴬᴸ Wolfenstein" userId="215f646470bc261a" providerId="LiveId" clId="{6F74BA73-8866-407A-BA8C-EA059DD96FC2}" dt="2021-02-05T12:31:01.611" v="1771" actId="20577"/>
          <ac:spMkLst>
            <pc:docMk/>
            <pc:sldMk cId="607788377" sldId="449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6F74BA73-8866-407A-BA8C-EA059DD96FC2}" dt="2021-02-05T12:31:42.832" v="1775" actId="1076"/>
          <ac:spMkLst>
            <pc:docMk/>
            <pc:sldMk cId="607788377" sldId="449"/>
            <ac:spMk id="10" creationId="{FAB42E0F-2E55-4E03-9BAC-CD036B9FCBFF}"/>
          </ac:spMkLst>
        </pc:spChg>
        <pc:spChg chg="add mod">
          <ac:chgData name="Siniša ᵀᴴᴱ ᴼᴿᴵᴳᴵᴻᴬᴸ Wolfenstein" userId="215f646470bc261a" providerId="LiveId" clId="{6F74BA73-8866-407A-BA8C-EA059DD96FC2}" dt="2021-02-05T12:31:46.809" v="1777" actId="1076"/>
          <ac:spMkLst>
            <pc:docMk/>
            <pc:sldMk cId="607788377" sldId="449"/>
            <ac:spMk id="11" creationId="{F4193901-B152-44FD-86AD-FBE079E1B952}"/>
          </ac:spMkLst>
        </pc:spChg>
        <pc:spChg chg="mod">
          <ac:chgData name="Siniša ᵀᴴᴱ ᴼᴿᴵᴳᴵᴻᴬᴸ Wolfenstein" userId="215f646470bc261a" providerId="LiveId" clId="{6F74BA73-8866-407A-BA8C-EA059DD96FC2}" dt="2021-02-05T12:29:16.341" v="1684" actId="20577"/>
          <ac:spMkLst>
            <pc:docMk/>
            <pc:sldMk cId="607788377" sldId="449"/>
            <ac:spMk id="12" creationId="{8C9795E8-8C23-407A-9EB0-88CE3C221C0F}"/>
          </ac:spMkLst>
        </pc:spChg>
        <pc:spChg chg="mod">
          <ac:chgData name="Siniša ᵀᴴᴱ ᴼᴿᴵᴳᴵᴻᴬᴸ Wolfenstein" userId="215f646470bc261a" providerId="LiveId" clId="{6F74BA73-8866-407A-BA8C-EA059DD96FC2}" dt="2021-02-05T12:29:58.068" v="1690" actId="20577"/>
          <ac:spMkLst>
            <pc:docMk/>
            <pc:sldMk cId="607788377" sldId="449"/>
            <ac:spMk id="13" creationId="{2D004CAC-3C42-4127-99B4-C41CCD73275C}"/>
          </ac:spMkLst>
        </pc:spChg>
        <pc:spChg chg="add del mod">
          <ac:chgData name="Siniša ᵀᴴᴱ ᴼᴿᴵᴳᴵᴻᴬᴸ Wolfenstein" userId="215f646470bc261a" providerId="LiveId" clId="{6F74BA73-8866-407A-BA8C-EA059DD96FC2}" dt="2021-02-05T12:31:37.902" v="1773" actId="21"/>
          <ac:spMkLst>
            <pc:docMk/>
            <pc:sldMk cId="607788377" sldId="449"/>
            <ac:spMk id="14" creationId="{96578D35-1F35-4C14-AB9E-1939D412E46F}"/>
          </ac:spMkLst>
        </pc:spChg>
        <pc:spChg chg="add mod">
          <ac:chgData name="Siniša ᵀᴴᴱ ᴼᴿᴵᴳᴵᴻᴬᴸ Wolfenstein" userId="215f646470bc261a" providerId="LiveId" clId="{6F74BA73-8866-407A-BA8C-EA059DD96FC2}" dt="2021-02-05T12:31:51.796" v="1779" actId="1076"/>
          <ac:spMkLst>
            <pc:docMk/>
            <pc:sldMk cId="607788377" sldId="449"/>
            <ac:spMk id="15" creationId="{56BFA6BE-36DE-4DE2-8137-55C86D852482}"/>
          </ac:spMkLst>
        </pc:spChg>
        <pc:spChg chg="mod">
          <ac:chgData name="Siniša ᵀᴴᴱ ᴼᴿᴵᴳᴵᴻᴬᴸ Wolfenstein" userId="215f646470bc261a" providerId="LiveId" clId="{6F74BA73-8866-407A-BA8C-EA059DD96FC2}" dt="2021-02-05T12:29:06.813" v="1682" actId="20577"/>
          <ac:spMkLst>
            <pc:docMk/>
            <pc:sldMk cId="607788377" sldId="449"/>
            <ac:spMk id="35" creationId="{E756A14C-DA7A-4B19-A988-DF8B3E3431C4}"/>
          </ac:spMkLst>
        </pc:spChg>
        <pc:picChg chg="mod">
          <ac:chgData name="Siniša ᵀᴴᴱ ᴼᴿᴵᴳᴵᴻᴬᴸ Wolfenstein" userId="215f646470bc261a" providerId="LiveId" clId="{6F74BA73-8866-407A-BA8C-EA059DD96FC2}" dt="2021-02-05T12:28:16.175" v="1651" actId="14100"/>
          <ac:picMkLst>
            <pc:docMk/>
            <pc:sldMk cId="607788377" sldId="449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6F74BA73-8866-407A-BA8C-EA059DD96FC2}" dt="2021-02-05T12:34:36.049" v="1826" actId="1076"/>
        <pc:sldMkLst>
          <pc:docMk/>
          <pc:sldMk cId="312540271" sldId="450"/>
        </pc:sldMkLst>
        <pc:spChg chg="mod">
          <ac:chgData name="Siniša ᵀᴴᴱ ᴼᴿᴵᴳᴵᴻᴬᴸ Wolfenstein" userId="215f646470bc261a" providerId="LiveId" clId="{6F74BA73-8866-407A-BA8C-EA059DD96FC2}" dt="2021-02-05T12:34:32.040" v="1825" actId="14100"/>
          <ac:spMkLst>
            <pc:docMk/>
            <pc:sldMk cId="312540271" sldId="450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6F74BA73-8866-407A-BA8C-EA059DD96FC2}" dt="2021-02-05T12:33:37.134" v="1811" actId="478"/>
          <ac:spMkLst>
            <pc:docMk/>
            <pc:sldMk cId="312540271" sldId="450"/>
            <ac:spMk id="12" creationId="{8C9795E8-8C23-407A-9EB0-88CE3C221C0F}"/>
          </ac:spMkLst>
        </pc:spChg>
        <pc:spChg chg="del">
          <ac:chgData name="Siniša ᵀᴴᴱ ᴼᴿᴵᴳᴵᴻᴬᴸ Wolfenstein" userId="215f646470bc261a" providerId="LiveId" clId="{6F74BA73-8866-407A-BA8C-EA059DD96FC2}" dt="2021-02-05T12:33:37.134" v="1811" actId="478"/>
          <ac:spMkLst>
            <pc:docMk/>
            <pc:sldMk cId="312540271" sldId="450"/>
            <ac:spMk id="13" creationId="{2D004CAC-3C42-4127-99B4-C41CCD73275C}"/>
          </ac:spMkLst>
        </pc:spChg>
        <pc:spChg chg="del">
          <ac:chgData name="Siniša ᵀᴴᴱ ᴼᴿᴵᴳᴵᴻᴬᴸ Wolfenstein" userId="215f646470bc261a" providerId="LiveId" clId="{6F74BA73-8866-407A-BA8C-EA059DD96FC2}" dt="2021-02-05T12:33:37.134" v="1811" actId="478"/>
          <ac:spMkLst>
            <pc:docMk/>
            <pc:sldMk cId="312540271" sldId="450"/>
            <ac:spMk id="14" creationId="{96578D35-1F35-4C14-AB9E-1939D412E46F}"/>
          </ac:spMkLst>
        </pc:spChg>
        <pc:spChg chg="del">
          <ac:chgData name="Siniša ᵀᴴᴱ ᴼᴿᴵᴳᴵᴻᴬᴸ Wolfenstein" userId="215f646470bc261a" providerId="LiveId" clId="{6F74BA73-8866-407A-BA8C-EA059DD96FC2}" dt="2021-02-05T12:33:39.157" v="1812" actId="478"/>
          <ac:spMkLst>
            <pc:docMk/>
            <pc:sldMk cId="312540271" sldId="450"/>
            <ac:spMk id="35" creationId="{E756A14C-DA7A-4B19-A988-DF8B3E3431C4}"/>
          </ac:spMkLst>
        </pc:spChg>
        <pc:picChg chg="mod">
          <ac:chgData name="Siniša ᵀᴴᴱ ᴼᴿᴵᴳᴵᴻᴬᴸ Wolfenstein" userId="215f646470bc261a" providerId="LiveId" clId="{6F74BA73-8866-407A-BA8C-EA059DD96FC2}" dt="2021-02-05T12:34:36.049" v="1826" actId="1076"/>
          <ac:picMkLst>
            <pc:docMk/>
            <pc:sldMk cId="312540271" sldId="450"/>
            <ac:picMk id="3" creationId="{DCB64642-CE4F-4D9C-A92A-9A8EF9D7D4F4}"/>
          </ac:picMkLst>
        </pc:picChg>
      </pc:sldChg>
    </pc:docChg>
  </pc:docChgLst>
  <pc:docChgLst>
    <pc:chgData name="Siniša ᵀᴴᴱ ᴼᴿᴵᴳᴵᴻᴬᴸ Wolfenstein" userId="215f646470bc261a" providerId="LiveId" clId="{9B7ED442-8EEE-4838-9984-8F3EFE852EC2}"/>
    <pc:docChg chg="undo custSel addSld delSld modSld sldOrd">
      <pc:chgData name="Siniša ᵀᴴᴱ ᴼᴿᴵᴳᴵᴻᴬᴸ Wolfenstein" userId="215f646470bc261a" providerId="LiveId" clId="{9B7ED442-8EEE-4838-9984-8F3EFE852EC2}" dt="2021-01-28T09:01:02.674" v="3212"/>
      <pc:docMkLst>
        <pc:docMk/>
      </pc:docMkLst>
      <pc:sldChg chg="modSp">
        <pc:chgData name="Siniša ᵀᴴᴱ ᴼᴿᴵᴳᴵᴻᴬᴸ Wolfenstein" userId="215f646470bc261a" providerId="LiveId" clId="{9B7ED442-8EEE-4838-9984-8F3EFE852EC2}" dt="2021-01-27T10:25:38.293" v="14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9B7ED442-8EEE-4838-9984-8F3EFE852EC2}" dt="2021-01-27T10:25:38.293" v="14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ord delAnim modAnim">
        <pc:chgData name="Siniša ᵀᴴᴱ ᴼᴿᴵᴳᴵᴻᴬᴸ Wolfenstein" userId="215f646470bc261a" providerId="LiveId" clId="{9B7ED442-8EEE-4838-9984-8F3EFE852EC2}" dt="2021-01-28T08:17:31.590" v="1932" actId="20577"/>
        <pc:sldMkLst>
          <pc:docMk/>
          <pc:sldMk cId="891775711" sldId="270"/>
        </pc:sldMkLst>
        <pc:spChg chg="mod">
          <ac:chgData name="Siniša ᵀᴴᴱ ᴼᴿᴵᴳᴵᴻᴬᴸ Wolfenstein" userId="215f646470bc261a" providerId="LiveId" clId="{9B7ED442-8EEE-4838-9984-8F3EFE852EC2}" dt="2021-01-28T08:12:13.992" v="1798" actId="20577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9B7ED442-8EEE-4838-9984-8F3EFE852EC2}" dt="2021-01-28T08:16:09.523" v="1884" actId="20577"/>
          <ac:spMkLst>
            <pc:docMk/>
            <pc:sldMk cId="891775711" sldId="270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9B7ED442-8EEE-4838-9984-8F3EFE852EC2}" dt="2021-01-28T08:12:27.493" v="1802" actId="478"/>
          <ac:spMkLst>
            <pc:docMk/>
            <pc:sldMk cId="891775711" sldId="270"/>
            <ac:spMk id="11" creationId="{AB74FFED-5767-473A-8139-086302FC1BD4}"/>
          </ac:spMkLst>
        </pc:spChg>
        <pc:spChg chg="add mod">
          <ac:chgData name="Siniša ᵀᴴᴱ ᴼᴿᴵᴳᴵᴻᴬᴸ Wolfenstein" userId="215f646470bc261a" providerId="LiveId" clId="{9B7ED442-8EEE-4838-9984-8F3EFE852EC2}" dt="2021-01-28T08:17:07.198" v="1919" actId="20577"/>
          <ac:spMkLst>
            <pc:docMk/>
            <pc:sldMk cId="891775711" sldId="270"/>
            <ac:spMk id="12" creationId="{8C9795E8-8C23-407A-9EB0-88CE3C221C0F}"/>
          </ac:spMkLst>
        </pc:spChg>
        <pc:spChg chg="add mod">
          <ac:chgData name="Siniša ᵀᴴᴱ ᴼᴿᴵᴳᴵᴻᴬᴸ Wolfenstein" userId="215f646470bc261a" providerId="LiveId" clId="{9B7ED442-8EEE-4838-9984-8F3EFE852EC2}" dt="2021-01-28T08:17:15.997" v="1923" actId="20577"/>
          <ac:spMkLst>
            <pc:docMk/>
            <pc:sldMk cId="891775711" sldId="270"/>
            <ac:spMk id="13" creationId="{2D004CAC-3C42-4127-99B4-C41CCD73275C}"/>
          </ac:spMkLst>
        </pc:spChg>
        <pc:spChg chg="add mod">
          <ac:chgData name="Siniša ᵀᴴᴱ ᴼᴿᴵᴳᴵᴻᴬᴸ Wolfenstein" userId="215f646470bc261a" providerId="LiveId" clId="{9B7ED442-8EEE-4838-9984-8F3EFE852EC2}" dt="2021-01-28T08:17:31.590" v="1932" actId="20577"/>
          <ac:spMkLst>
            <pc:docMk/>
            <pc:sldMk cId="891775711" sldId="270"/>
            <ac:spMk id="14" creationId="{96578D35-1F35-4C14-AB9E-1939D412E46F}"/>
          </ac:spMkLst>
        </pc:spChg>
        <pc:spChg chg="del">
          <ac:chgData name="Siniša ᵀᴴᴱ ᴼᴿᴵᴳᴵᴻᴬᴸ Wolfenstein" userId="215f646470bc261a" providerId="LiveId" clId="{9B7ED442-8EEE-4838-9984-8F3EFE852EC2}" dt="2021-01-28T08:14:27.313" v="1809" actId="478"/>
          <ac:spMkLst>
            <pc:docMk/>
            <pc:sldMk cId="891775711" sldId="270"/>
            <ac:spMk id="18" creationId="{1051E621-E053-47F7-8F25-E71BCCC654E9}"/>
          </ac:spMkLst>
        </pc:spChg>
        <pc:spChg chg="del">
          <ac:chgData name="Siniša ᵀᴴᴱ ᴼᴿᴵᴳᴵᴻᴬᴸ Wolfenstein" userId="215f646470bc261a" providerId="LiveId" clId="{9B7ED442-8EEE-4838-9984-8F3EFE852EC2}" dt="2021-01-28T08:14:30.439" v="1810" actId="478"/>
          <ac:spMkLst>
            <pc:docMk/>
            <pc:sldMk cId="891775711" sldId="270"/>
            <ac:spMk id="20" creationId="{D6D771C3-6F7A-4B71-A5E9-F357AA3E11BE}"/>
          </ac:spMkLst>
        </pc:spChg>
        <pc:spChg chg="del">
          <ac:chgData name="Siniša ᵀᴴᴱ ᴼᴿᴵᴳᴵᴻᴬᴸ Wolfenstein" userId="215f646470bc261a" providerId="LiveId" clId="{9B7ED442-8EEE-4838-9984-8F3EFE852EC2}" dt="2021-01-28T08:14:27.313" v="1809" actId="478"/>
          <ac:spMkLst>
            <pc:docMk/>
            <pc:sldMk cId="891775711" sldId="270"/>
            <ac:spMk id="31" creationId="{C18134F3-2AA4-46A8-B1B6-B0DA3AC9A171}"/>
          </ac:spMkLst>
        </pc:spChg>
        <pc:spChg chg="del">
          <ac:chgData name="Siniša ᵀᴴᴱ ᴼᴿᴵᴳᴵᴻᴬᴸ Wolfenstein" userId="215f646470bc261a" providerId="LiveId" clId="{9B7ED442-8EEE-4838-9984-8F3EFE852EC2}" dt="2021-01-28T08:14:27.313" v="1809" actId="478"/>
          <ac:spMkLst>
            <pc:docMk/>
            <pc:sldMk cId="891775711" sldId="270"/>
            <ac:spMk id="33" creationId="{23ED0254-053D-4577-92C4-FEDD0194B803}"/>
          </ac:spMkLst>
        </pc:spChg>
        <pc:spChg chg="mod">
          <ac:chgData name="Siniša ᵀᴴᴱ ᴼᴿᴵᴳᴵᴻᴬᴸ Wolfenstein" userId="215f646470bc261a" providerId="LiveId" clId="{9B7ED442-8EEE-4838-9984-8F3EFE852EC2}" dt="2021-01-28T08:16:49.104" v="1901" actId="20577"/>
          <ac:spMkLst>
            <pc:docMk/>
            <pc:sldMk cId="891775711" sldId="270"/>
            <ac:spMk id="35" creationId="{E756A14C-DA7A-4B19-A988-DF8B3E3431C4}"/>
          </ac:spMkLst>
        </pc:spChg>
        <pc:picChg chg="mod">
          <ac:chgData name="Siniša ᵀᴴᴱ ᴼᴿᴵᴳᴵᴻᴬᴸ Wolfenstein" userId="215f646470bc261a" providerId="LiveId" clId="{9B7ED442-8EEE-4838-9984-8F3EFE852EC2}" dt="2021-01-28T08:12:11.485" v="1797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9B7ED442-8EEE-4838-9984-8F3EFE852EC2}" dt="2021-01-28T08:16:13.575" v="1885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9B7ED442-8EEE-4838-9984-8F3EFE852EC2}" dt="2021-01-28T07:33:17.175" v="1257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9B7ED442-8EEE-4838-9984-8F3EFE852EC2}" dt="2021-01-28T07:20:01.784" v="847" actId="1035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9B7ED442-8EEE-4838-9984-8F3EFE852EC2}" dt="2021-01-28T06:39:01.070" v="305" actId="20577"/>
          <ac:spMkLst>
            <pc:docMk/>
            <pc:sldMk cId="1216289924" sldId="322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9B7ED442-8EEE-4838-9984-8F3EFE852EC2}" dt="2021-01-28T07:09:01.429" v="452" actId="20577"/>
          <ac:spMkLst>
            <pc:docMk/>
            <pc:sldMk cId="1216289924" sldId="322"/>
            <ac:spMk id="7" creationId="{5F3A560B-0353-4510-81CA-3E3AD1579B94}"/>
          </ac:spMkLst>
        </pc:spChg>
        <pc:spChg chg="del">
          <ac:chgData name="Siniša ᵀᴴᴱ ᴼᴿᴵᴳᴵᴻᴬᴸ Wolfenstein" userId="215f646470bc261a" providerId="LiveId" clId="{9B7ED442-8EEE-4838-9984-8F3EFE852EC2}" dt="2021-01-27T10:25:50.158" v="16" actId="478"/>
          <ac:spMkLst>
            <pc:docMk/>
            <pc:sldMk cId="1216289924" sldId="322"/>
            <ac:spMk id="7" creationId="{7B8D2A5F-4DE3-48B8-B599-065B0FB02ED9}"/>
          </ac:spMkLst>
        </pc:spChg>
        <pc:spChg chg="add mod">
          <ac:chgData name="Siniša ᵀᴴᴱ ᴼᴿᴵᴳᴵᴻᴬᴸ Wolfenstein" userId="215f646470bc261a" providerId="LiveId" clId="{9B7ED442-8EEE-4838-9984-8F3EFE852EC2}" dt="2021-01-28T07:09:13.287" v="455" actId="20577"/>
          <ac:spMkLst>
            <pc:docMk/>
            <pc:sldMk cId="1216289924" sldId="322"/>
            <ac:spMk id="8" creationId="{642EB5A2-D09F-4246-B5BA-61E5BEB289F4}"/>
          </ac:spMkLst>
        </pc:spChg>
        <pc:spChg chg="del">
          <ac:chgData name="Siniša ᵀᴴᴱ ᴼᴿᴵᴳᴵᴻᴬᴸ Wolfenstein" userId="215f646470bc261a" providerId="LiveId" clId="{9B7ED442-8EEE-4838-9984-8F3EFE852EC2}" dt="2021-01-27T10:25:52.363" v="17" actId="478"/>
          <ac:spMkLst>
            <pc:docMk/>
            <pc:sldMk cId="1216289924" sldId="322"/>
            <ac:spMk id="8" creationId="{6FFA63F3-C074-44AB-B55C-7D5A41CE10AF}"/>
          </ac:spMkLst>
        </pc:spChg>
        <pc:spChg chg="del">
          <ac:chgData name="Siniša ᵀᴴᴱ ᴼᴿᴵᴳᴵᴻᴬᴸ Wolfenstein" userId="215f646470bc261a" providerId="LiveId" clId="{9B7ED442-8EEE-4838-9984-8F3EFE852EC2}" dt="2021-01-27T10:25:50.158" v="16" actId="478"/>
          <ac:spMkLst>
            <pc:docMk/>
            <pc:sldMk cId="1216289924" sldId="322"/>
            <ac:spMk id="9" creationId="{703EDD45-D9EB-40E2-BA25-1AD80FC3234F}"/>
          </ac:spMkLst>
        </pc:spChg>
        <pc:spChg chg="add mod">
          <ac:chgData name="Siniša ᵀᴴᴱ ᴼᴿᴵᴳᴵᴻᴬᴸ Wolfenstein" userId="215f646470bc261a" providerId="LiveId" clId="{9B7ED442-8EEE-4838-9984-8F3EFE852EC2}" dt="2021-01-28T07:09:24.518" v="460" actId="20577"/>
          <ac:spMkLst>
            <pc:docMk/>
            <pc:sldMk cId="1216289924" sldId="322"/>
            <ac:spMk id="9" creationId="{E4325EFE-FEA5-47C2-B1AE-8B6DA37841F3}"/>
          </ac:spMkLst>
        </pc:spChg>
        <pc:spChg chg="add mod">
          <ac:chgData name="Siniša ᵀᴴᴱ ᴼᴿᴵᴳᴵᴻᴬᴸ Wolfenstein" userId="215f646470bc261a" providerId="LiveId" clId="{9B7ED442-8EEE-4838-9984-8F3EFE852EC2}" dt="2021-01-28T07:28:16.708" v="1002" actId="14100"/>
          <ac:spMkLst>
            <pc:docMk/>
            <pc:sldMk cId="1216289924" sldId="322"/>
            <ac:spMk id="10" creationId="{51CD97CF-527D-458F-983F-FFD63A289A80}"/>
          </ac:spMkLst>
        </pc:spChg>
        <pc:spChg chg="del">
          <ac:chgData name="Siniša ᵀᴴᴱ ᴼᴿᴵᴳᴵᴻᴬᴸ Wolfenstein" userId="215f646470bc261a" providerId="LiveId" clId="{9B7ED442-8EEE-4838-9984-8F3EFE852EC2}" dt="2021-01-27T10:25:50.158" v="16" actId="478"/>
          <ac:spMkLst>
            <pc:docMk/>
            <pc:sldMk cId="1216289924" sldId="322"/>
            <ac:spMk id="10" creationId="{59E2540C-73F3-4F43-8477-7A3F55346277}"/>
          </ac:spMkLst>
        </pc:spChg>
        <pc:spChg chg="del">
          <ac:chgData name="Siniša ᵀᴴᴱ ᴼᴿᴵᴳᴵᴻᴬᴸ Wolfenstein" userId="215f646470bc261a" providerId="LiveId" clId="{9B7ED442-8EEE-4838-9984-8F3EFE852EC2}" dt="2021-01-27T10:25:50.158" v="16" actId="478"/>
          <ac:spMkLst>
            <pc:docMk/>
            <pc:sldMk cId="1216289924" sldId="322"/>
            <ac:spMk id="11" creationId="{3EB35042-E25F-4DBF-ACA9-57270D630A7D}"/>
          </ac:spMkLst>
        </pc:spChg>
        <pc:spChg chg="add mod">
          <ac:chgData name="Siniša ᵀᴴᴱ ᴼᴿᴵᴳᴵᴻᴬᴸ Wolfenstein" userId="215f646470bc261a" providerId="LiveId" clId="{9B7ED442-8EEE-4838-9984-8F3EFE852EC2}" dt="2021-01-28T07:09:42.166" v="475" actId="1035"/>
          <ac:spMkLst>
            <pc:docMk/>
            <pc:sldMk cId="1216289924" sldId="322"/>
            <ac:spMk id="11" creationId="{4243FD8C-1C8D-4A56-BFD1-D8A046B630EF}"/>
          </ac:spMkLst>
        </pc:spChg>
        <pc:spChg chg="add mod">
          <ac:chgData name="Siniša ᵀᴴᴱ ᴼᴿᴵᴳᴵᴻᴬᴸ Wolfenstein" userId="215f646470bc261a" providerId="LiveId" clId="{9B7ED442-8EEE-4838-9984-8F3EFE852EC2}" dt="2021-01-28T07:09:53.681" v="480" actId="1036"/>
          <ac:spMkLst>
            <pc:docMk/>
            <pc:sldMk cId="1216289924" sldId="322"/>
            <ac:spMk id="12" creationId="{0A0737B4-3094-432B-AB54-6DA3DFD38C3C}"/>
          </ac:spMkLst>
        </pc:spChg>
        <pc:spChg chg="del">
          <ac:chgData name="Siniša ᵀᴴᴱ ᴼᴿᴵᴳᴵᴻᴬᴸ Wolfenstein" userId="215f646470bc261a" providerId="LiveId" clId="{9B7ED442-8EEE-4838-9984-8F3EFE852EC2}" dt="2021-01-27T10:25:55.351" v="18" actId="478"/>
          <ac:spMkLst>
            <pc:docMk/>
            <pc:sldMk cId="1216289924" sldId="322"/>
            <ac:spMk id="12" creationId="{1052C528-EBDC-4316-8454-75049AF571D4}"/>
          </ac:spMkLst>
        </pc:spChg>
        <pc:spChg chg="add mod">
          <ac:chgData name="Siniša ᵀᴴᴱ ᴼᴿᴵᴳᴵᴻᴬᴸ Wolfenstein" userId="215f646470bc261a" providerId="LiveId" clId="{9B7ED442-8EEE-4838-9984-8F3EFE852EC2}" dt="2021-01-28T07:20:37.804" v="870" actId="1076"/>
          <ac:spMkLst>
            <pc:docMk/>
            <pc:sldMk cId="1216289924" sldId="322"/>
            <ac:spMk id="13" creationId="{587BCB74-7F9C-43B3-9FAB-D63CAD1D34F2}"/>
          </ac:spMkLst>
        </pc:spChg>
        <pc:spChg chg="mod">
          <ac:chgData name="Siniša ᵀᴴᴱ ᴼᴿᴵᴳᴵᴻᴬᴸ Wolfenstein" userId="215f646470bc261a" providerId="LiveId" clId="{9B7ED442-8EEE-4838-9984-8F3EFE852EC2}" dt="2021-01-28T07:20:45.148" v="871" actId="1076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9B7ED442-8EEE-4838-9984-8F3EFE852EC2}" dt="2021-01-28T07:33:17.175" v="1257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9B7ED442-8EEE-4838-9984-8F3EFE852EC2}" dt="2021-01-27T10:26:33.730" v="22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ord">
        <pc:chgData name="Siniša ᵀᴴᴱ ᴼᴿᴵᴳᴵᴻᴬᴸ Wolfenstein" userId="215f646470bc261a" providerId="LiveId" clId="{9B7ED442-8EEE-4838-9984-8F3EFE852EC2}" dt="2021-01-28T08:53:51.618" v="2913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9B7ED442-8EEE-4838-9984-8F3EFE852EC2}" dt="2021-01-28T08:53:51.618" v="291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ord delAnim modAnim">
        <pc:chgData name="Siniša ᵀᴴᴱ ᴼᴿᴵᴳᴵᴻᴬᴸ Wolfenstein" userId="215f646470bc261a" providerId="LiveId" clId="{9B7ED442-8EEE-4838-9984-8F3EFE852EC2}" dt="2021-01-28T08:09:37.094" v="1753" actId="1076"/>
        <pc:sldMkLst>
          <pc:docMk/>
          <pc:sldMk cId="3339590900" sldId="436"/>
        </pc:sldMkLst>
        <pc:spChg chg="mod">
          <ac:chgData name="Siniša ᵀᴴᴱ ᴼᴿᴵᴳᴵᴻᴬᴸ Wolfenstein" userId="215f646470bc261a" providerId="LiveId" clId="{9B7ED442-8EEE-4838-9984-8F3EFE852EC2}" dt="2021-01-28T08:07:49.614" v="1738" actId="20577"/>
          <ac:spMkLst>
            <pc:docMk/>
            <pc:sldMk cId="3339590900" sldId="436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9B7ED442-8EEE-4838-9984-8F3EFE852EC2}" dt="2021-01-28T08:09:37.094" v="1753" actId="1076"/>
          <ac:spMkLst>
            <pc:docMk/>
            <pc:sldMk cId="3339590900" sldId="436"/>
            <ac:spMk id="16" creationId="{486010EC-7B75-45E3-A7BA-28FE57B90CDB}"/>
          </ac:spMkLst>
        </pc:spChg>
        <pc:picChg chg="mod">
          <ac:chgData name="Siniša ᵀᴴᴱ ᴼᴿᴵᴳᴵᴻᴬᴸ Wolfenstein" userId="215f646470bc261a" providerId="LiveId" clId="{9B7ED442-8EEE-4838-9984-8F3EFE852EC2}" dt="2021-01-28T08:07:21.820" v="1674" actId="1076"/>
          <ac:picMkLst>
            <pc:docMk/>
            <pc:sldMk cId="3339590900" sldId="436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9B7ED442-8EEE-4838-9984-8F3EFE852EC2}" dt="2021-01-28T08:06:24.028" v="1669" actId="14826"/>
          <ac:picMkLst>
            <pc:docMk/>
            <pc:sldMk cId="3339590900" sldId="436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9B7ED442-8EEE-4838-9984-8F3EFE852EC2}" dt="2021-01-28T08:05:43.942" v="1661" actId="478"/>
          <ac:picMkLst>
            <pc:docMk/>
            <pc:sldMk cId="3339590900" sldId="436"/>
            <ac:picMk id="9" creationId="{4BFAEEDA-8079-44EA-9E98-129A009ED27F}"/>
          </ac:picMkLst>
        </pc:picChg>
        <pc:picChg chg="del">
          <ac:chgData name="Siniša ᵀᴴᴱ ᴼᴿᴵᴳᴵᴻᴬᴸ Wolfenstein" userId="215f646470bc261a" providerId="LiveId" clId="{9B7ED442-8EEE-4838-9984-8F3EFE852EC2}" dt="2021-01-28T08:05:44.665" v="1662" actId="478"/>
          <ac:picMkLst>
            <pc:docMk/>
            <pc:sldMk cId="3339590900" sldId="436"/>
            <ac:picMk id="10" creationId="{97B2D69A-AAF1-4C27-8271-0AFA382904FA}"/>
          </ac:picMkLst>
        </pc:picChg>
        <pc:picChg chg="del">
          <ac:chgData name="Siniša ᵀᴴᴱ ᴼᴿᴵᴳᴵᴻᴬᴸ Wolfenstein" userId="215f646470bc261a" providerId="LiveId" clId="{9B7ED442-8EEE-4838-9984-8F3EFE852EC2}" dt="2021-01-28T08:05:45.760" v="1663" actId="478"/>
          <ac:picMkLst>
            <pc:docMk/>
            <pc:sldMk cId="3339590900" sldId="436"/>
            <ac:picMk id="11" creationId="{59A722B7-D764-403A-B93F-EA85B01129FB}"/>
          </ac:picMkLst>
        </pc:picChg>
        <pc:picChg chg="del">
          <ac:chgData name="Siniša ᵀᴴᴱ ᴼᴿᴵᴳᴵᴻᴬᴸ Wolfenstein" userId="215f646470bc261a" providerId="LiveId" clId="{9B7ED442-8EEE-4838-9984-8F3EFE852EC2}" dt="2021-01-28T08:05:47.867" v="1666" actId="478"/>
          <ac:picMkLst>
            <pc:docMk/>
            <pc:sldMk cId="3339590900" sldId="436"/>
            <ac:picMk id="12" creationId="{267456FA-FB1F-489C-87F0-964D425B9424}"/>
          </ac:picMkLst>
        </pc:picChg>
        <pc:picChg chg="del">
          <ac:chgData name="Siniša ᵀᴴᴱ ᴼᴿᴵᴳᴵᴻᴬᴸ Wolfenstein" userId="215f646470bc261a" providerId="LiveId" clId="{9B7ED442-8EEE-4838-9984-8F3EFE852EC2}" dt="2021-01-28T08:05:47.319" v="1665" actId="478"/>
          <ac:picMkLst>
            <pc:docMk/>
            <pc:sldMk cId="3339590900" sldId="436"/>
            <ac:picMk id="13" creationId="{6B469B90-D034-400F-ADEF-67EF3166F26F}"/>
          </ac:picMkLst>
        </pc:picChg>
        <pc:picChg chg="del">
          <ac:chgData name="Siniša ᵀᴴᴱ ᴼᴿᴵᴳᴵᴻᴬᴸ Wolfenstein" userId="215f646470bc261a" providerId="LiveId" clId="{9B7ED442-8EEE-4838-9984-8F3EFE852EC2}" dt="2021-01-28T08:05:46.601" v="1664" actId="478"/>
          <ac:picMkLst>
            <pc:docMk/>
            <pc:sldMk cId="3339590900" sldId="436"/>
            <ac:picMk id="14" creationId="{2F182B7D-EF79-4D9C-9978-288DD44E7D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902/616/427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fcd813df-121c-408f-89ba-f5502d83990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Every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man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is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an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artist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5871625" y="3429000"/>
            <a:ext cx="598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</a:rPr>
              <a:t>Instant fame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-757"/>
            <a:ext cx="5103275" cy="683103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125225" y="27725"/>
            <a:ext cx="6794784" cy="2749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Do you know privately anyone who is</a:t>
            </a:r>
            <a:r>
              <a:rPr lang="hr-HR" sz="2000" b="1" dirty="0"/>
              <a:t> </a:t>
            </a:r>
            <a:r>
              <a:rPr lang="en-US" sz="2000" b="1" dirty="0"/>
              <a:t>famous? </a:t>
            </a:r>
            <a:br>
              <a:rPr lang="hr-HR" sz="2000" b="1" dirty="0"/>
            </a:br>
            <a:r>
              <a:rPr lang="en-US" sz="2000" b="1" dirty="0"/>
              <a:t>Who is your </a:t>
            </a:r>
            <a:r>
              <a:rPr lang="en-US" sz="2000" b="1" dirty="0" err="1"/>
              <a:t>favourite</a:t>
            </a:r>
            <a:r>
              <a:rPr lang="en-US" sz="2000" b="1" dirty="0"/>
              <a:t> celebrity? </a:t>
            </a:r>
            <a:br>
              <a:rPr lang="hr-HR" sz="2000" b="1" dirty="0"/>
            </a:br>
            <a:r>
              <a:rPr lang="en-US" sz="2000" b="1" dirty="0"/>
              <a:t>Would</a:t>
            </a:r>
            <a:r>
              <a:rPr lang="hr-HR" sz="2000" b="1" dirty="0"/>
              <a:t> </a:t>
            </a:r>
            <a:r>
              <a:rPr lang="en-US" sz="2000" b="1" dirty="0"/>
              <a:t>you like to become famous? Why? </a:t>
            </a:r>
            <a:br>
              <a:rPr lang="hr-HR" sz="2000" b="1" dirty="0"/>
            </a:br>
            <a:r>
              <a:rPr lang="en-US" sz="2000" b="1" dirty="0"/>
              <a:t>What are the</a:t>
            </a:r>
            <a:r>
              <a:rPr lang="hr-HR" sz="2000" b="1" dirty="0"/>
              <a:t> </a:t>
            </a:r>
            <a:r>
              <a:rPr lang="en-US" sz="2000" b="1" dirty="0"/>
              <a:t>good sides / bad sides to being famous? 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1" y="1003202"/>
            <a:ext cx="3392310" cy="29263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955BE00-3036-445B-98F9-9C9E44631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55" y="3016651"/>
            <a:ext cx="5947450" cy="25152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" y="12431"/>
            <a:ext cx="5110084" cy="682970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09" y="1694567"/>
            <a:ext cx="7351640" cy="38979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29943"/>
            <a:ext cx="5081490" cy="678594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66559" y="178813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Worbook</a:t>
            </a:r>
            <a:r>
              <a:rPr lang="hr-HR" sz="2100" dirty="0">
                <a:ea typeface="Cambria" panose="02040503050406030204" pitchFamily="18" charset="0"/>
              </a:rPr>
              <a:t>, p. 51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98" y="1800084"/>
            <a:ext cx="10024712" cy="40862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E756A14C-DA7A-4B19-A988-DF8B3E3431C4}"/>
              </a:ext>
            </a:extLst>
          </p:cNvPr>
          <p:cNvSpPr txBox="1">
            <a:spLocks/>
          </p:cNvSpPr>
          <p:nvPr/>
        </p:nvSpPr>
        <p:spPr>
          <a:xfrm>
            <a:off x="9915035" y="3622783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</a:t>
            </a:r>
            <a:r>
              <a:rPr lang="hr-HR" sz="2200" i="1" dirty="0" err="1">
                <a:solidFill>
                  <a:srgbClr val="FF0000"/>
                </a:solidFill>
              </a:rPr>
              <a:t>viral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C9795E8-8C23-407A-9EB0-88CE3C221C0F}"/>
              </a:ext>
            </a:extLst>
          </p:cNvPr>
          <p:cNvSpPr txBox="1">
            <a:spLocks/>
          </p:cNvSpPr>
          <p:nvPr/>
        </p:nvSpPr>
        <p:spPr>
          <a:xfrm>
            <a:off x="5994166" y="4081385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fame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D004CAC-3C42-4127-99B4-C41CCD73275C}"/>
              </a:ext>
            </a:extLst>
          </p:cNvPr>
          <p:cNvSpPr txBox="1">
            <a:spLocks/>
          </p:cNvSpPr>
          <p:nvPr/>
        </p:nvSpPr>
        <p:spPr>
          <a:xfrm>
            <a:off x="6197835" y="4552401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post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6578D35-1F35-4C14-AB9E-1939D412E46F}"/>
              </a:ext>
            </a:extLst>
          </p:cNvPr>
          <p:cNvSpPr txBox="1">
            <a:spLocks/>
          </p:cNvSpPr>
          <p:nvPr/>
        </p:nvSpPr>
        <p:spPr>
          <a:xfrm>
            <a:off x="4477052" y="534323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</a:t>
            </a:r>
            <a:r>
              <a:rPr lang="hr-HR" sz="2200" i="1" dirty="0" err="1">
                <a:solidFill>
                  <a:srgbClr val="FF0000"/>
                </a:solidFill>
              </a:rPr>
              <a:t>followers</a:t>
            </a:r>
            <a:endParaRPr lang="hr-HR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 build="p"/>
      <p:bldP spid="12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-757"/>
            <a:ext cx="5103275" cy="683103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5125225" y="27725"/>
            <a:ext cx="6794784" cy="500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Which</a:t>
            </a:r>
            <a:r>
              <a:rPr lang="hr-HR" sz="2000" b="1" dirty="0"/>
              <a:t> </a:t>
            </a:r>
            <a:r>
              <a:rPr lang="en-US" sz="2000" b="1" dirty="0"/>
              <a:t>social media are you familiar with?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Which ones</a:t>
            </a:r>
            <a:r>
              <a:rPr lang="hr-HR" sz="2000" b="1" dirty="0"/>
              <a:t> </a:t>
            </a:r>
            <a:r>
              <a:rPr lang="en-US" sz="2000" b="1" dirty="0"/>
              <a:t>do you use? Do you often post your photos?</a:t>
            </a:r>
            <a:r>
              <a:rPr lang="hr-HR" sz="2000" i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Who are ‘followers’?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Can you name some</a:t>
            </a:r>
            <a:r>
              <a:rPr lang="hr-HR" sz="2000" b="1" dirty="0"/>
              <a:t> </a:t>
            </a:r>
            <a:r>
              <a:rPr lang="en-US" sz="2000" b="1" dirty="0"/>
              <a:t>people who have a lot of followers?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Are all the</a:t>
            </a:r>
            <a:r>
              <a:rPr lang="hr-HR" sz="2000" b="1" dirty="0"/>
              <a:t> </a:t>
            </a:r>
            <a:r>
              <a:rPr lang="en-US" sz="2000" b="1" dirty="0"/>
              <a:t>followers and their comments kind?</a:t>
            </a:r>
            <a:r>
              <a:rPr lang="hr-HR" sz="2000" b="1" dirty="0"/>
              <a:t> 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124213" y="4580840"/>
            <a:ext cx="6795795" cy="131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Look at words in the text in yellow. Translate them in your notebooks.</a:t>
            </a:r>
            <a:r>
              <a:rPr lang="hr-HR" sz="2000" b="1" dirty="0"/>
              <a:t> </a:t>
            </a:r>
            <a:r>
              <a:rPr lang="en-US" sz="2000" b="1" dirty="0"/>
              <a:t>Can you guess what the story is about?</a:t>
            </a:r>
            <a:r>
              <a:rPr lang="hr-HR" sz="2000" b="1" dirty="0"/>
              <a:t> </a:t>
            </a: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93" y="197688"/>
            <a:ext cx="10664915" cy="418470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072EBF3-230B-4505-A5F6-F024466F93BA}"/>
              </a:ext>
            </a:extLst>
          </p:cNvPr>
          <p:cNvSpPr txBox="1">
            <a:spLocks/>
          </p:cNvSpPr>
          <p:nvPr/>
        </p:nvSpPr>
        <p:spPr>
          <a:xfrm>
            <a:off x="5246264" y="5240979"/>
            <a:ext cx="6551691" cy="24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. </a:t>
            </a:r>
            <a:endParaRPr lang="hr-HR" sz="2000" i="1" dirty="0"/>
          </a:p>
        </p:txBody>
      </p:sp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A3B4A090-7627-4C03-8117-186E8AA5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93" y="1175048"/>
            <a:ext cx="387048" cy="5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0D5AF7F-E4E9-4925-9E33-A59FDC9B8BDB}"/>
              </a:ext>
            </a:extLst>
          </p:cNvPr>
          <p:cNvSpPr txBox="1">
            <a:spLocks/>
          </p:cNvSpPr>
          <p:nvPr/>
        </p:nvSpPr>
        <p:spPr>
          <a:xfrm>
            <a:off x="5173999" y="5696190"/>
            <a:ext cx="6967245" cy="1161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hlinkClick r:id="rId5"/>
              </a:rPr>
              <a:t>https://wordwall.net/play/902/616/427</a:t>
            </a:r>
            <a:endParaRPr lang="hr-HR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3809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29943"/>
            <a:ext cx="5081490" cy="678594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90622" y="202328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1" y="1127343"/>
            <a:ext cx="9398891" cy="551222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Rezervirano mjesto sadržaja 2">
            <a:extLst>
              <a:ext uri="{FF2B5EF4-FFF2-40B4-BE49-F238E27FC236}">
                <a16:creationId xmlns:a16="http://schemas.microsoft.com/office/drawing/2014/main" id="{E756A14C-DA7A-4B19-A988-DF8B3E3431C4}"/>
              </a:ext>
            </a:extLst>
          </p:cNvPr>
          <p:cNvSpPr txBox="1">
            <a:spLocks/>
          </p:cNvSpPr>
          <p:nvPr/>
        </p:nvSpPr>
        <p:spPr>
          <a:xfrm>
            <a:off x="2725095" y="2993406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</a:t>
            </a: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8C9795E8-8C23-407A-9EB0-88CE3C221C0F}"/>
              </a:ext>
            </a:extLst>
          </p:cNvPr>
          <p:cNvSpPr txBox="1">
            <a:spLocks/>
          </p:cNvSpPr>
          <p:nvPr/>
        </p:nvSpPr>
        <p:spPr>
          <a:xfrm>
            <a:off x="2725094" y="3493158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do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D004CAC-3C42-4127-99B4-C41CCD73275C}"/>
              </a:ext>
            </a:extLst>
          </p:cNvPr>
          <p:cNvSpPr txBox="1">
            <a:spLocks/>
          </p:cNvSpPr>
          <p:nvPr/>
        </p:nvSpPr>
        <p:spPr>
          <a:xfrm>
            <a:off x="2725093" y="3973176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   </a:t>
            </a:r>
            <a:r>
              <a:rPr lang="hr-HR" sz="2200" i="1" dirty="0" err="1">
                <a:solidFill>
                  <a:srgbClr val="FF0000"/>
                </a:solidFill>
              </a:rPr>
              <a:t>don’t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96578D35-1F35-4C14-AB9E-1939D412E46F}"/>
              </a:ext>
            </a:extLst>
          </p:cNvPr>
          <p:cNvSpPr txBox="1">
            <a:spLocks/>
          </p:cNvSpPr>
          <p:nvPr/>
        </p:nvSpPr>
        <p:spPr>
          <a:xfrm>
            <a:off x="2936350" y="445319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do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AB42E0F-2E55-4E03-9BAC-CD036B9FCBFF}"/>
              </a:ext>
            </a:extLst>
          </p:cNvPr>
          <p:cNvSpPr txBox="1">
            <a:spLocks/>
          </p:cNvSpPr>
          <p:nvPr/>
        </p:nvSpPr>
        <p:spPr>
          <a:xfrm>
            <a:off x="2936350" y="4933212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do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4193901-B152-44FD-86AD-FBE079E1B952}"/>
              </a:ext>
            </a:extLst>
          </p:cNvPr>
          <p:cNvSpPr txBox="1">
            <a:spLocks/>
          </p:cNvSpPr>
          <p:nvPr/>
        </p:nvSpPr>
        <p:spPr>
          <a:xfrm>
            <a:off x="2936349" y="5413230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do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56BFA6BE-36DE-4DE2-8137-55C86D852482}"/>
              </a:ext>
            </a:extLst>
          </p:cNvPr>
          <p:cNvSpPr txBox="1">
            <a:spLocks/>
          </p:cNvSpPr>
          <p:nvPr/>
        </p:nvSpPr>
        <p:spPr>
          <a:xfrm>
            <a:off x="2936348" y="5895434"/>
            <a:ext cx="292602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2200" i="1" dirty="0">
                <a:solidFill>
                  <a:srgbClr val="FF0000"/>
                </a:solidFill>
              </a:rPr>
              <a:t>    do</a:t>
            </a:r>
          </a:p>
        </p:txBody>
      </p:sp>
    </p:spTree>
    <p:extLst>
      <p:ext uri="{BB962C8B-B14F-4D97-AF65-F5344CB8AC3E}">
        <p14:creationId xmlns:p14="http://schemas.microsoft.com/office/powerpoint/2010/main" val="6077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 build="p"/>
      <p:bldP spid="12" grpId="0" build="p"/>
      <p:bldP spid="13" grpId="0" build="p"/>
      <p:bldP spid="14" grpId="0" build="p"/>
      <p:bldP spid="10" grpId="0" build="p"/>
      <p:bldP spid="11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651526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https://www.e-sfera.hr/dodatni-digitalni-sadrzaji/fcd813df-121c-408f-89ba-f5502d839905/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 err="1"/>
              <a:t>Viral</a:t>
            </a:r>
            <a:r>
              <a:rPr lang="hr-HR" sz="2000" b="1" u="sng" dirty="0"/>
              <a:t> </a:t>
            </a:r>
            <a:r>
              <a:rPr lang="hr-HR" sz="2000" b="1" u="sng" dirty="0" err="1"/>
              <a:t>Videos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29943"/>
            <a:ext cx="5081490" cy="6785941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246770" y="323705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dirty="0" err="1">
                <a:ea typeface="Cambria" panose="02040503050406030204" pitchFamily="18" charset="0"/>
              </a:rPr>
              <a:t>Workbook</a:t>
            </a:r>
            <a:r>
              <a:rPr lang="hr-HR" sz="2100" dirty="0">
                <a:ea typeface="Cambria" panose="02040503050406030204" pitchFamily="18" charset="0"/>
              </a:rPr>
              <a:t>, p. 51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65" y="1950396"/>
            <a:ext cx="7102078" cy="40862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189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Avenir Next LT Pro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210</cp:revision>
  <dcterms:created xsi:type="dcterms:W3CDTF">2020-09-15T16:13:04Z</dcterms:created>
  <dcterms:modified xsi:type="dcterms:W3CDTF">2022-10-03T13:39:47Z</dcterms:modified>
</cp:coreProperties>
</file>